
<file path=[Content_Types].xml><?xml version="1.0" encoding="utf-8"?>
<Types xmlns="http://schemas.openxmlformats.org/package/2006/content-types">
  <Default Extension="gif" ContentType="image/gif"/>
  <Default Extension="jpeg" ContentType="image/jpeg"/>
  <Default Extension="jpg" ContentType="image/jpeg"/>
  <Default Extension="mov" ContentType="video/quicktime"/>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4"/>
  </p:notesMasterIdLst>
  <p:sldIdLst>
    <p:sldId id="258" r:id="rId2"/>
    <p:sldId id="280" r:id="rId3"/>
    <p:sldId id="283" r:id="rId4"/>
    <p:sldId id="274" r:id="rId5"/>
    <p:sldId id="270" r:id="rId6"/>
    <p:sldId id="271" r:id="rId7"/>
    <p:sldId id="272" r:id="rId8"/>
    <p:sldId id="273" r:id="rId9"/>
    <p:sldId id="265" r:id="rId10"/>
    <p:sldId id="275" r:id="rId11"/>
    <p:sldId id="276" r:id="rId12"/>
    <p:sldId id="269" r:id="rId13"/>
    <p:sldId id="266" r:id="rId14"/>
    <p:sldId id="267" r:id="rId15"/>
    <p:sldId id="284" r:id="rId16"/>
    <p:sldId id="277" r:id="rId17"/>
    <p:sldId id="268" r:id="rId18"/>
    <p:sldId id="285" r:id="rId19"/>
    <p:sldId id="279" r:id="rId20"/>
    <p:sldId id="278" r:id="rId21"/>
    <p:sldId id="281" r:id="rId22"/>
    <p:sldId id="282"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2727" autoAdjust="0"/>
    <p:restoredTop sz="92398" autoAdjust="0"/>
  </p:normalViewPr>
  <p:slideViewPr>
    <p:cSldViewPr snapToGrid="0" snapToObjects="1">
      <p:cViewPr>
        <p:scale>
          <a:sx n="72" d="100"/>
          <a:sy n="72" d="100"/>
        </p:scale>
        <p:origin x="78" y="3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68686DE-B79F-C543-8149-34FC7F5B9916}" type="datetimeFigureOut">
              <a:rPr lang="en-US" smtClean="0"/>
              <a:t>5/13/2019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C98881-5358-FF48-931C-7010BCBEDEA7}" type="slidenum">
              <a:rPr lang="en-US" smtClean="0"/>
              <a:t>‹#›</a:t>
            </a:fld>
            <a:endParaRPr lang="en-US"/>
          </a:p>
        </p:txBody>
      </p:sp>
    </p:spTree>
    <p:extLst>
      <p:ext uri="{BB962C8B-B14F-4D97-AF65-F5344CB8AC3E}">
        <p14:creationId xmlns:p14="http://schemas.microsoft.com/office/powerpoint/2010/main" val="26293916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Times New Roman" panose="02020603050405020304" pitchFamily="18" charset="0"/>
              </a:rPr>
              <a:t>Kristin School prides itself on describing itself as a future ready institution.  So how do we future-proof our greatest asset – our staff?  What does tomorrow look like for Kristin and indeed the education sector as a whole? No one really knows but Kristin’s future hinges on its investment in developing high performing and talented staff. </a:t>
            </a:r>
            <a:endParaRPr lang="en-NZ"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10"/>
          </p:nvPr>
        </p:nvSpPr>
        <p:spPr/>
        <p:txBody>
          <a:bodyPr/>
          <a:lstStyle/>
          <a:p>
            <a:fld id="{29C98881-5358-FF48-931C-7010BCBEDEA7}" type="slidenum">
              <a:rPr lang="en-US" smtClean="0"/>
              <a:t>3</a:t>
            </a:fld>
            <a:endParaRPr lang="en-US"/>
          </a:p>
        </p:txBody>
      </p:sp>
    </p:spTree>
    <p:extLst>
      <p:ext uri="{BB962C8B-B14F-4D97-AF65-F5344CB8AC3E}">
        <p14:creationId xmlns:p14="http://schemas.microsoft.com/office/powerpoint/2010/main" val="9503553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Leadership Circle 360 Profile</a:t>
            </a:r>
          </a:p>
        </p:txBody>
      </p:sp>
      <p:sp>
        <p:nvSpPr>
          <p:cNvPr id="4" name="Slide Number Placeholder 3"/>
          <p:cNvSpPr>
            <a:spLocks noGrp="1"/>
          </p:cNvSpPr>
          <p:nvPr>
            <p:ph type="sldNum" sz="quarter" idx="10"/>
          </p:nvPr>
        </p:nvSpPr>
        <p:spPr/>
        <p:txBody>
          <a:bodyPr/>
          <a:lstStyle/>
          <a:p>
            <a:fld id="{29C98881-5358-FF48-931C-7010BCBEDEA7}" type="slidenum">
              <a:rPr lang="en-US" smtClean="0"/>
              <a:t>12</a:t>
            </a:fld>
            <a:endParaRPr lang="en-US"/>
          </a:p>
        </p:txBody>
      </p:sp>
    </p:spTree>
    <p:extLst>
      <p:ext uri="{BB962C8B-B14F-4D97-AF65-F5344CB8AC3E}">
        <p14:creationId xmlns:p14="http://schemas.microsoft.com/office/powerpoint/2010/main" val="9303734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Note Portfolio – one stop shop for all aspects of the </a:t>
            </a:r>
            <a:r>
              <a:rPr lang="en-US" dirty="0" err="1"/>
              <a:t>programme</a:t>
            </a:r>
            <a:r>
              <a:rPr lang="en-US" dirty="0"/>
              <a:t> and serves as reflective evidence of the journey throughout the year</a:t>
            </a:r>
          </a:p>
        </p:txBody>
      </p:sp>
      <p:sp>
        <p:nvSpPr>
          <p:cNvPr id="4" name="Slide Number Placeholder 3"/>
          <p:cNvSpPr>
            <a:spLocks noGrp="1"/>
          </p:cNvSpPr>
          <p:nvPr>
            <p:ph type="sldNum" sz="quarter" idx="10"/>
          </p:nvPr>
        </p:nvSpPr>
        <p:spPr/>
        <p:txBody>
          <a:bodyPr/>
          <a:lstStyle/>
          <a:p>
            <a:fld id="{29C98881-5358-FF48-931C-7010BCBEDEA7}" type="slidenum">
              <a:rPr lang="en-US" smtClean="0"/>
              <a:t>13</a:t>
            </a:fld>
            <a:endParaRPr lang="en-US"/>
          </a:p>
        </p:txBody>
      </p:sp>
    </p:spTree>
    <p:extLst>
      <p:ext uri="{BB962C8B-B14F-4D97-AF65-F5344CB8AC3E}">
        <p14:creationId xmlns:p14="http://schemas.microsoft.com/office/powerpoint/2010/main" val="39225061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year we have linked with 21 </a:t>
            </a:r>
            <a:r>
              <a:rPr lang="en-US" dirty="0" err="1"/>
              <a:t>Cskills</a:t>
            </a:r>
            <a:r>
              <a:rPr lang="en-US" dirty="0"/>
              <a:t> Lab an organization co-founded by a Kristin parent – 3 workshops in Auckland and a project – nice synergy with the ALP and an opportunity to network and develop links with other schools</a:t>
            </a:r>
          </a:p>
        </p:txBody>
      </p:sp>
      <p:sp>
        <p:nvSpPr>
          <p:cNvPr id="4" name="Slide Number Placeholder 3"/>
          <p:cNvSpPr>
            <a:spLocks noGrp="1"/>
          </p:cNvSpPr>
          <p:nvPr>
            <p:ph type="sldNum" sz="quarter" idx="10"/>
          </p:nvPr>
        </p:nvSpPr>
        <p:spPr/>
        <p:txBody>
          <a:bodyPr/>
          <a:lstStyle/>
          <a:p>
            <a:fld id="{29C98881-5358-FF48-931C-7010BCBEDEA7}" type="slidenum">
              <a:rPr lang="en-US" smtClean="0"/>
              <a:t>14</a:t>
            </a:fld>
            <a:endParaRPr lang="en-US"/>
          </a:p>
        </p:txBody>
      </p:sp>
    </p:spTree>
    <p:extLst>
      <p:ext uri="{BB962C8B-B14F-4D97-AF65-F5344CB8AC3E}">
        <p14:creationId xmlns:p14="http://schemas.microsoft.com/office/powerpoint/2010/main" val="359406630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21 C Skills Lab - Evolving leadership skills and focusing on a project that is based on their own school context – feedback from participants has been overwhelmingly positive</a:t>
            </a:r>
          </a:p>
        </p:txBody>
      </p:sp>
      <p:sp>
        <p:nvSpPr>
          <p:cNvPr id="4" name="Slide Number Placeholder 3"/>
          <p:cNvSpPr>
            <a:spLocks noGrp="1"/>
          </p:cNvSpPr>
          <p:nvPr>
            <p:ph type="sldNum" sz="quarter" idx="10"/>
          </p:nvPr>
        </p:nvSpPr>
        <p:spPr/>
        <p:txBody>
          <a:bodyPr/>
          <a:lstStyle/>
          <a:p>
            <a:fld id="{29C98881-5358-FF48-931C-7010BCBEDEA7}" type="slidenum">
              <a:rPr lang="en-US" smtClean="0"/>
              <a:t>15</a:t>
            </a:fld>
            <a:endParaRPr lang="en-US"/>
          </a:p>
        </p:txBody>
      </p:sp>
    </p:spTree>
    <p:extLst>
      <p:ext uri="{BB962C8B-B14F-4D97-AF65-F5344CB8AC3E}">
        <p14:creationId xmlns:p14="http://schemas.microsoft.com/office/powerpoint/2010/main" val="35293376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Collaboration - Leadership mentors from a range of other ISNZ schools and independent schools in Australia</a:t>
            </a:r>
          </a:p>
        </p:txBody>
      </p:sp>
      <p:sp>
        <p:nvSpPr>
          <p:cNvPr id="4" name="Slide Number Placeholder 3"/>
          <p:cNvSpPr>
            <a:spLocks noGrp="1"/>
          </p:cNvSpPr>
          <p:nvPr>
            <p:ph type="sldNum" sz="quarter" idx="10"/>
          </p:nvPr>
        </p:nvSpPr>
        <p:spPr/>
        <p:txBody>
          <a:bodyPr/>
          <a:lstStyle/>
          <a:p>
            <a:fld id="{29C98881-5358-FF48-931C-7010BCBEDEA7}" type="slidenum">
              <a:rPr lang="en-US" smtClean="0"/>
              <a:t>16</a:t>
            </a:fld>
            <a:endParaRPr lang="en-US"/>
          </a:p>
        </p:txBody>
      </p:sp>
    </p:spTree>
    <p:extLst>
      <p:ext uri="{BB962C8B-B14F-4D97-AF65-F5344CB8AC3E}">
        <p14:creationId xmlns:p14="http://schemas.microsoft.com/office/powerpoint/2010/main" val="6896686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past 3 years we have had mentor volunteers from these schools</a:t>
            </a:r>
          </a:p>
        </p:txBody>
      </p:sp>
      <p:sp>
        <p:nvSpPr>
          <p:cNvPr id="4" name="Slide Number Placeholder 3"/>
          <p:cNvSpPr>
            <a:spLocks noGrp="1"/>
          </p:cNvSpPr>
          <p:nvPr>
            <p:ph type="sldNum" sz="quarter" idx="10"/>
          </p:nvPr>
        </p:nvSpPr>
        <p:spPr/>
        <p:txBody>
          <a:bodyPr/>
          <a:lstStyle/>
          <a:p>
            <a:fld id="{29C98881-5358-FF48-931C-7010BCBEDEA7}" type="slidenum">
              <a:rPr lang="en-US" smtClean="0"/>
              <a:t>17</a:t>
            </a:fld>
            <a:endParaRPr lang="en-US"/>
          </a:p>
        </p:txBody>
      </p:sp>
    </p:spTree>
    <p:extLst>
      <p:ext uri="{BB962C8B-B14F-4D97-AF65-F5344CB8AC3E}">
        <p14:creationId xmlns:p14="http://schemas.microsoft.com/office/powerpoint/2010/main" val="23187614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9C98881-5358-FF48-931C-7010BCBEDEA7}" type="slidenum">
              <a:rPr lang="en-US" smtClean="0"/>
              <a:t>18</a:t>
            </a:fld>
            <a:endParaRPr lang="en-US"/>
          </a:p>
        </p:txBody>
      </p:sp>
    </p:spTree>
    <p:extLst>
      <p:ext uri="{BB962C8B-B14F-4D97-AF65-F5344CB8AC3E}">
        <p14:creationId xmlns:p14="http://schemas.microsoft.com/office/powerpoint/2010/main" val="26217731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Optional online courses – utilizing what is already out there – no need to create things yourself</a:t>
            </a:r>
          </a:p>
        </p:txBody>
      </p:sp>
      <p:sp>
        <p:nvSpPr>
          <p:cNvPr id="4" name="Slide Number Placeholder 3"/>
          <p:cNvSpPr>
            <a:spLocks noGrp="1"/>
          </p:cNvSpPr>
          <p:nvPr>
            <p:ph type="sldNum" sz="quarter" idx="10"/>
          </p:nvPr>
        </p:nvSpPr>
        <p:spPr/>
        <p:txBody>
          <a:bodyPr/>
          <a:lstStyle/>
          <a:p>
            <a:fld id="{29C98881-5358-FF48-931C-7010BCBEDEA7}" type="slidenum">
              <a:rPr lang="en-US" smtClean="0"/>
              <a:t>19</a:t>
            </a:fld>
            <a:endParaRPr lang="en-US"/>
          </a:p>
        </p:txBody>
      </p:sp>
    </p:spTree>
    <p:extLst>
      <p:ext uri="{BB962C8B-B14F-4D97-AF65-F5344CB8AC3E}">
        <p14:creationId xmlns:p14="http://schemas.microsoft.com/office/powerpoint/2010/main" val="36618838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School based and external workshops – leveraging from community contacts and looking outside education sector</a:t>
            </a:r>
          </a:p>
        </p:txBody>
      </p:sp>
      <p:sp>
        <p:nvSpPr>
          <p:cNvPr id="4" name="Slide Number Placeholder 3"/>
          <p:cNvSpPr>
            <a:spLocks noGrp="1"/>
          </p:cNvSpPr>
          <p:nvPr>
            <p:ph type="sldNum" sz="quarter" idx="10"/>
          </p:nvPr>
        </p:nvSpPr>
        <p:spPr/>
        <p:txBody>
          <a:bodyPr/>
          <a:lstStyle/>
          <a:p>
            <a:fld id="{29C98881-5358-FF48-931C-7010BCBEDEA7}" type="slidenum">
              <a:rPr lang="en-US" smtClean="0"/>
              <a:t>20</a:t>
            </a:fld>
            <a:endParaRPr lang="en-US"/>
          </a:p>
        </p:txBody>
      </p:sp>
    </p:spTree>
    <p:extLst>
      <p:ext uri="{BB962C8B-B14F-4D97-AF65-F5344CB8AC3E}">
        <p14:creationId xmlns:p14="http://schemas.microsoft.com/office/powerpoint/2010/main" val="407722637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Enough from me lets hear from participants</a:t>
            </a:r>
          </a:p>
        </p:txBody>
      </p:sp>
      <p:sp>
        <p:nvSpPr>
          <p:cNvPr id="4" name="Slide Number Placeholder 3"/>
          <p:cNvSpPr>
            <a:spLocks noGrp="1"/>
          </p:cNvSpPr>
          <p:nvPr>
            <p:ph type="sldNum" sz="quarter" idx="10"/>
          </p:nvPr>
        </p:nvSpPr>
        <p:spPr/>
        <p:txBody>
          <a:bodyPr/>
          <a:lstStyle/>
          <a:p>
            <a:fld id="{29C98881-5358-FF48-931C-7010BCBEDEA7}" type="slidenum">
              <a:rPr lang="en-US" smtClean="0"/>
              <a:t>21</a:t>
            </a:fld>
            <a:endParaRPr lang="en-US"/>
          </a:p>
        </p:txBody>
      </p:sp>
    </p:spTree>
    <p:extLst>
      <p:ext uri="{BB962C8B-B14F-4D97-AF65-F5344CB8AC3E}">
        <p14:creationId xmlns:p14="http://schemas.microsoft.com/office/powerpoint/2010/main" val="31819191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My research when designing the ALP showed that there were five crucial steps to factor in when thinking about talent management and future proofing.</a:t>
            </a:r>
            <a:endParaRPr lang="en-NZ"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9C98881-5358-FF48-931C-7010BCBEDEA7}" type="slidenum">
              <a:rPr lang="en-US" smtClean="0"/>
              <a:t>4</a:t>
            </a:fld>
            <a:endParaRPr lang="en-US"/>
          </a:p>
        </p:txBody>
      </p:sp>
    </p:spTree>
    <p:extLst>
      <p:ext uri="{BB962C8B-B14F-4D97-AF65-F5344CB8AC3E}">
        <p14:creationId xmlns:p14="http://schemas.microsoft.com/office/powerpoint/2010/main" val="35656782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Times New Roman" panose="02020603050405020304" pitchFamily="18" charset="0"/>
              </a:rPr>
              <a:t>Create Alignment:</a:t>
            </a:r>
            <a:r>
              <a:rPr lang="en-US" dirty="0">
                <a:latin typeface="Calibri" panose="020F0502020204030204" pitchFamily="34" charset="0"/>
                <a:ea typeface="Calibri" panose="020F0502020204030204" pitchFamily="34" charset="0"/>
                <a:cs typeface="Times New Roman" panose="02020603050405020304" pitchFamily="18" charset="0"/>
              </a:rPr>
              <a:t>  a commitment to succession planning starts at the top and engages every stakeholder in the </a:t>
            </a:r>
            <a:r>
              <a:rPr lang="en-US" dirty="0" err="1">
                <a:latin typeface="Calibri" panose="020F0502020204030204" pitchFamily="34" charset="0"/>
                <a:ea typeface="Calibri" panose="020F0502020204030204" pitchFamily="34" charset="0"/>
                <a:cs typeface="Times New Roman" panose="02020603050405020304" pitchFamily="18" charset="0"/>
              </a:rPr>
              <a:t>organisation</a:t>
            </a:r>
            <a:r>
              <a:rPr lang="en-US" dirty="0">
                <a:latin typeface="Calibri" panose="020F0502020204030204" pitchFamily="34" charset="0"/>
                <a:ea typeface="Calibri" panose="020F0502020204030204" pitchFamily="34" charset="0"/>
                <a:cs typeface="Times New Roman" panose="02020603050405020304" pitchFamily="18" charset="0"/>
              </a:rPr>
              <a:t>. To that end the ALP is available to ALL Kristin staff teaching, non-teaching and support staff – we encourage all staff to think about their development and how they can contribute to making our school a better place for everyone</a:t>
            </a:r>
            <a:endParaRPr lang="en-NZ"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10"/>
          </p:nvPr>
        </p:nvSpPr>
        <p:spPr/>
        <p:txBody>
          <a:bodyPr/>
          <a:lstStyle/>
          <a:p>
            <a:fld id="{29C98881-5358-FF48-931C-7010BCBEDEA7}" type="slidenum">
              <a:rPr lang="en-US" smtClean="0"/>
              <a:t>5</a:t>
            </a:fld>
            <a:endParaRPr lang="en-US"/>
          </a:p>
        </p:txBody>
      </p:sp>
    </p:spTree>
    <p:extLst>
      <p:ext uri="{BB962C8B-B14F-4D97-AF65-F5344CB8AC3E}">
        <p14:creationId xmlns:p14="http://schemas.microsoft.com/office/powerpoint/2010/main" val="16067951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Times New Roman" panose="02020603050405020304" pitchFamily="18" charset="0"/>
              </a:rPr>
              <a:t>Determine Key Positions:</a:t>
            </a:r>
            <a:r>
              <a:rPr lang="en-US" dirty="0">
                <a:latin typeface="Calibri" panose="020F0502020204030204" pitchFamily="34" charset="0"/>
                <a:ea typeface="Calibri" panose="020F0502020204030204" pitchFamily="34" charset="0"/>
                <a:cs typeface="Times New Roman" panose="02020603050405020304" pitchFamily="18" charset="0"/>
              </a:rPr>
              <a:t>  the </a:t>
            </a:r>
            <a:r>
              <a:rPr lang="en-US" dirty="0">
                <a:solidFill>
                  <a:srgbClr val="000000"/>
                </a:solidFill>
                <a:latin typeface="Calibri" panose="020F0502020204030204" pitchFamily="34" charset="0"/>
                <a:ea typeface="Calibri" panose="020F0502020204030204" pitchFamily="34" charset="0"/>
                <a:cs typeface="Times" pitchFamily="2" charset="0"/>
              </a:rPr>
              <a:t>long-term health</a:t>
            </a:r>
            <a:r>
              <a:rPr lang="en-US" dirty="0">
                <a:solidFill>
                  <a:srgbClr val="000000"/>
                </a:solidFill>
                <a:latin typeface="MS Mincho" panose="02020609040205080304" pitchFamily="49" charset="-128"/>
                <a:ea typeface="Calibri" panose="020F0502020204030204" pitchFamily="34" charset="0"/>
                <a:cs typeface="Times" pitchFamily="2" charset="0"/>
              </a:rPr>
              <a:t> </a:t>
            </a:r>
            <a:r>
              <a:rPr lang="en-US" dirty="0">
                <a:solidFill>
                  <a:srgbClr val="000000"/>
                </a:solidFill>
                <a:latin typeface="Calibri" panose="020F0502020204030204" pitchFamily="34" charset="0"/>
                <a:ea typeface="Calibri" panose="020F0502020204030204" pitchFamily="34" charset="0"/>
                <a:cs typeface="Times" pitchFamily="2" charset="0"/>
              </a:rPr>
              <a:t>of Kristin and indeed any school is dependent upon building “ready now” backups for all key roles, not</a:t>
            </a:r>
            <a:r>
              <a:rPr lang="en-US" dirty="0">
                <a:solidFill>
                  <a:srgbClr val="000000"/>
                </a:solidFill>
                <a:latin typeface="MS Mincho" panose="02020609040205080304" pitchFamily="49" charset="-128"/>
                <a:ea typeface="Calibri" panose="020F0502020204030204" pitchFamily="34" charset="0"/>
                <a:cs typeface="MS Mincho" panose="02020609040205080304" pitchFamily="49" charset="-128"/>
              </a:rPr>
              <a:t> </a:t>
            </a:r>
            <a:r>
              <a:rPr lang="en-US" dirty="0">
                <a:solidFill>
                  <a:srgbClr val="000000"/>
                </a:solidFill>
                <a:latin typeface="Calibri" panose="020F0502020204030204" pitchFamily="34" charset="0"/>
                <a:ea typeface="Calibri" panose="020F0502020204030204" pitchFamily="34" charset="0"/>
                <a:cs typeface="Times" pitchFamily="2" charset="0"/>
              </a:rPr>
              <a:t>just focusing on a few positions at the very top. Again when looking at the development of this </a:t>
            </a:r>
            <a:r>
              <a:rPr lang="en-US" dirty="0" err="1">
                <a:solidFill>
                  <a:srgbClr val="000000"/>
                </a:solidFill>
                <a:latin typeface="Calibri" panose="020F0502020204030204" pitchFamily="34" charset="0"/>
                <a:ea typeface="Calibri" panose="020F0502020204030204" pitchFamily="34" charset="0"/>
                <a:cs typeface="Times" pitchFamily="2" charset="0"/>
              </a:rPr>
              <a:t>programme</a:t>
            </a:r>
            <a:r>
              <a:rPr lang="en-US" dirty="0">
                <a:solidFill>
                  <a:srgbClr val="000000"/>
                </a:solidFill>
                <a:latin typeface="Calibri" panose="020F0502020204030204" pitchFamily="34" charset="0"/>
                <a:ea typeface="Calibri" panose="020F0502020204030204" pitchFamily="34" charset="0"/>
                <a:cs typeface="Times" pitchFamily="2" charset="0"/>
              </a:rPr>
              <a:t> it was clear that as an organization we needed to ensure that we had quality backups for all positions and especially those with people management responsibilities, the so called ‘middle leadership’ positions – we wanted staff to </a:t>
            </a:r>
            <a:r>
              <a:rPr lang="en-US" dirty="0" err="1">
                <a:solidFill>
                  <a:srgbClr val="000000"/>
                </a:solidFill>
                <a:latin typeface="Calibri" panose="020F0502020204030204" pitchFamily="34" charset="0"/>
                <a:ea typeface="Calibri" panose="020F0502020204030204" pitchFamily="34" charset="0"/>
                <a:cs typeface="Times" pitchFamily="2" charset="0"/>
              </a:rPr>
              <a:t>realise</a:t>
            </a:r>
            <a:r>
              <a:rPr lang="en-US" dirty="0">
                <a:solidFill>
                  <a:srgbClr val="000000"/>
                </a:solidFill>
                <a:latin typeface="Calibri" panose="020F0502020204030204" pitchFamily="34" charset="0"/>
                <a:ea typeface="Calibri" panose="020F0502020204030204" pitchFamily="34" charset="0"/>
                <a:cs typeface="Times" pitchFamily="2" charset="0"/>
              </a:rPr>
              <a:t> and understand that world class professional learning was available right here</a:t>
            </a:r>
            <a:endParaRPr lang="en-NZ"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10"/>
          </p:nvPr>
        </p:nvSpPr>
        <p:spPr/>
        <p:txBody>
          <a:bodyPr/>
          <a:lstStyle/>
          <a:p>
            <a:fld id="{29C98881-5358-FF48-931C-7010BCBEDEA7}" type="slidenum">
              <a:rPr lang="en-US" smtClean="0"/>
              <a:t>6</a:t>
            </a:fld>
            <a:endParaRPr lang="en-US"/>
          </a:p>
        </p:txBody>
      </p:sp>
    </p:spTree>
    <p:extLst>
      <p:ext uri="{BB962C8B-B14F-4D97-AF65-F5344CB8AC3E}">
        <p14:creationId xmlns:p14="http://schemas.microsoft.com/office/powerpoint/2010/main" val="8167822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rgbClr val="000000"/>
                </a:solidFill>
                <a:latin typeface="Calibri" panose="020F0502020204030204" pitchFamily="34" charset="0"/>
                <a:ea typeface="Calibri" panose="020F0502020204030204" pitchFamily="34" charset="0"/>
                <a:cs typeface="Times" pitchFamily="2" charset="0"/>
              </a:rPr>
              <a:t>Assess the Current Strength of the Bench:</a:t>
            </a:r>
            <a:r>
              <a:rPr lang="en-US" dirty="0">
                <a:solidFill>
                  <a:srgbClr val="000000"/>
                </a:solidFill>
                <a:latin typeface="Calibri" panose="020F0502020204030204" pitchFamily="34" charset="0"/>
                <a:ea typeface="Calibri" panose="020F0502020204030204" pitchFamily="34" charset="0"/>
                <a:cs typeface="Times" pitchFamily="2" charset="0"/>
              </a:rPr>
              <a:t>  A question I asked in development was do adaptive, aspiring leaders at Kristin possess the knowledge, skills and values expected of the next generation</a:t>
            </a:r>
            <a:r>
              <a:rPr lang="en-US" dirty="0">
                <a:solidFill>
                  <a:srgbClr val="000000"/>
                </a:solidFill>
                <a:latin typeface="MS Mincho" panose="02020609040205080304" pitchFamily="49" charset="-128"/>
                <a:ea typeface="Calibri" panose="020F0502020204030204" pitchFamily="34" charset="0"/>
                <a:cs typeface="MS Mincho" panose="02020609040205080304" pitchFamily="49" charset="-128"/>
              </a:rPr>
              <a:t> </a:t>
            </a:r>
            <a:r>
              <a:rPr lang="en-US" dirty="0">
                <a:solidFill>
                  <a:srgbClr val="000000"/>
                </a:solidFill>
                <a:latin typeface="Calibri" panose="020F0502020204030204" pitchFamily="34" charset="0"/>
                <a:ea typeface="Calibri" panose="020F0502020204030204" pitchFamily="34" charset="0"/>
                <a:cs typeface="Times" pitchFamily="2" charset="0"/>
              </a:rPr>
              <a:t>of leaders? The ALP </a:t>
            </a:r>
            <a:r>
              <a:rPr lang="en-US" dirty="0" err="1">
                <a:solidFill>
                  <a:srgbClr val="000000"/>
                </a:solidFill>
                <a:latin typeface="Calibri" panose="020F0502020204030204" pitchFamily="34" charset="0"/>
                <a:ea typeface="Calibri" panose="020F0502020204030204" pitchFamily="34" charset="0"/>
                <a:cs typeface="Times" pitchFamily="2" charset="0"/>
              </a:rPr>
              <a:t>Programme</a:t>
            </a:r>
            <a:r>
              <a:rPr lang="en-US" dirty="0">
                <a:solidFill>
                  <a:srgbClr val="000000"/>
                </a:solidFill>
                <a:latin typeface="Calibri" panose="020F0502020204030204" pitchFamily="34" charset="0"/>
                <a:ea typeface="Calibri" panose="020F0502020204030204" pitchFamily="34" charset="0"/>
                <a:cs typeface="Times" pitchFamily="2" charset="0"/>
              </a:rPr>
              <a:t> directly assesses their productivity, accountability and leadership potential in a number of ways which I will elaborate on as we go through this presentation.  </a:t>
            </a:r>
            <a:endParaRPr lang="en-NZ"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10"/>
          </p:nvPr>
        </p:nvSpPr>
        <p:spPr/>
        <p:txBody>
          <a:bodyPr/>
          <a:lstStyle/>
          <a:p>
            <a:fld id="{29C98881-5358-FF48-931C-7010BCBEDEA7}" type="slidenum">
              <a:rPr lang="en-US" smtClean="0"/>
              <a:t>7</a:t>
            </a:fld>
            <a:endParaRPr lang="en-US"/>
          </a:p>
        </p:txBody>
      </p:sp>
    </p:spTree>
    <p:extLst>
      <p:ext uri="{BB962C8B-B14F-4D97-AF65-F5344CB8AC3E}">
        <p14:creationId xmlns:p14="http://schemas.microsoft.com/office/powerpoint/2010/main" val="33221559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solidFill>
                  <a:srgbClr val="000000"/>
                </a:solidFill>
                <a:latin typeface="Calibri" panose="020F0502020204030204" pitchFamily="34" charset="0"/>
                <a:ea typeface="Calibri" panose="020F0502020204030204" pitchFamily="34" charset="0"/>
                <a:cs typeface="Times" pitchFamily="2" charset="0"/>
              </a:rPr>
              <a:t>Build Leadership Capacity:</a:t>
            </a:r>
            <a:r>
              <a:rPr lang="en-US" dirty="0">
                <a:solidFill>
                  <a:srgbClr val="000000"/>
                </a:solidFill>
                <a:latin typeface="Calibri" panose="020F0502020204030204" pitchFamily="34" charset="0"/>
                <a:ea typeface="Calibri" panose="020F0502020204030204" pitchFamily="34" charset="0"/>
                <a:cs typeface="Times" pitchFamily="2" charset="0"/>
              </a:rPr>
              <a:t>  A key goal of the ALP was to drive personal and leadership effectiveness and create leadership consistency and integration across the entire organization by addressing key leadership behaviors at individual, team and senior levels. </a:t>
            </a:r>
            <a:endParaRPr lang="en-NZ"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10"/>
          </p:nvPr>
        </p:nvSpPr>
        <p:spPr/>
        <p:txBody>
          <a:bodyPr/>
          <a:lstStyle/>
          <a:p>
            <a:fld id="{29C98881-5358-FF48-931C-7010BCBEDEA7}" type="slidenum">
              <a:rPr lang="en-US" smtClean="0"/>
              <a:t>8</a:t>
            </a:fld>
            <a:endParaRPr lang="en-US"/>
          </a:p>
        </p:txBody>
      </p:sp>
    </p:spTree>
    <p:extLst>
      <p:ext uri="{BB962C8B-B14F-4D97-AF65-F5344CB8AC3E}">
        <p14:creationId xmlns:p14="http://schemas.microsoft.com/office/powerpoint/2010/main" val="33610982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Times New Roman" panose="02020603050405020304" pitchFamily="18" charset="0"/>
              </a:rPr>
              <a:t>Measure and Manage Progress:</a:t>
            </a:r>
            <a:r>
              <a:rPr lang="en-US" dirty="0">
                <a:latin typeface="Calibri" panose="020F0502020204030204" pitchFamily="34" charset="0"/>
                <a:ea typeface="Calibri" panose="020F0502020204030204" pitchFamily="34" charset="0"/>
                <a:cs typeface="Times New Roman" panose="02020603050405020304" pitchFamily="18" charset="0"/>
              </a:rPr>
              <a:t>  track who is where and which position they are being groomed for by monitoring the progress of all succession plans. Identify gaps in terms of who is ready for top positions now and make the necessary adjustments to the process. </a:t>
            </a:r>
            <a:endParaRPr lang="en-NZ" dirty="0">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10"/>
          </p:nvPr>
        </p:nvSpPr>
        <p:spPr/>
        <p:txBody>
          <a:bodyPr/>
          <a:lstStyle/>
          <a:p>
            <a:fld id="{29C98881-5358-FF48-931C-7010BCBEDEA7}" type="slidenum">
              <a:rPr lang="en-US" smtClean="0"/>
              <a:t>9</a:t>
            </a:fld>
            <a:endParaRPr lang="en-US"/>
          </a:p>
        </p:txBody>
      </p:sp>
    </p:spTree>
    <p:extLst>
      <p:ext uri="{BB962C8B-B14F-4D97-AF65-F5344CB8AC3E}">
        <p14:creationId xmlns:p14="http://schemas.microsoft.com/office/powerpoint/2010/main" val="40818924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Kristin Aspiring Leaders </a:t>
            </a:r>
            <a:r>
              <a:rPr lang="en-US" sz="1200" kern="1200" dirty="0" err="1">
                <a:solidFill>
                  <a:schemeClr val="tx1"/>
                </a:solidFill>
                <a:effectLst/>
                <a:latin typeface="+mn-lt"/>
                <a:ea typeface="+mn-ea"/>
                <a:cs typeface="+mn-cs"/>
              </a:rPr>
              <a:t>Programme</a:t>
            </a:r>
            <a:r>
              <a:rPr lang="en-US" sz="1200" kern="1200" dirty="0">
                <a:solidFill>
                  <a:schemeClr val="tx1"/>
                </a:solidFill>
                <a:effectLst/>
                <a:latin typeface="+mn-lt"/>
                <a:ea typeface="+mn-ea"/>
                <a:cs typeface="+mn-cs"/>
              </a:rPr>
              <a:t> (ALP) is an intensive leadership development opportunity for any staff member wanting to adapt, grow and develop in their leadership capacity. The aim of the ALP is to ensure Kristin is future ready, and to build leadership capacity among staff to ensure staff feel valued and supported in their career pathways and leadership aspirations, regardless of their position, experience or area of work – the </a:t>
            </a:r>
            <a:r>
              <a:rPr lang="en-US" sz="1200" kern="1200" dirty="0" err="1">
                <a:solidFill>
                  <a:schemeClr val="tx1"/>
                </a:solidFill>
                <a:effectLst/>
                <a:latin typeface="+mn-lt"/>
                <a:ea typeface="+mn-ea"/>
                <a:cs typeface="+mn-cs"/>
              </a:rPr>
              <a:t>programme</a:t>
            </a:r>
            <a:r>
              <a:rPr lang="en-US" sz="1200" kern="1200" dirty="0">
                <a:solidFill>
                  <a:schemeClr val="tx1"/>
                </a:solidFill>
                <a:effectLst/>
                <a:latin typeface="+mn-lt"/>
                <a:ea typeface="+mn-ea"/>
                <a:cs typeface="+mn-cs"/>
              </a:rPr>
              <a:t> is open to teaching and non-teaching staff alike. Grounded in experiential learning concepts, participants will engage in a variety of hands-on and reflective experiences in order to support their desire to improve upon their leadership skills and ability to adapt and grow in an ever changing environment.. </a:t>
            </a:r>
            <a:endParaRPr lang="en-NZ"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29C98881-5358-FF48-931C-7010BCBEDEA7}" type="slidenum">
              <a:rPr lang="en-US" smtClean="0"/>
              <a:t>10</a:t>
            </a:fld>
            <a:endParaRPr lang="en-US"/>
          </a:p>
        </p:txBody>
      </p:sp>
    </p:spTree>
    <p:extLst>
      <p:ext uri="{BB962C8B-B14F-4D97-AF65-F5344CB8AC3E}">
        <p14:creationId xmlns:p14="http://schemas.microsoft.com/office/powerpoint/2010/main" val="34767991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Features of the </a:t>
            </a:r>
            <a:r>
              <a:rPr lang="en-US" dirty="0" err="1"/>
              <a:t>programme</a:t>
            </a:r>
            <a:endParaRPr lang="en-US" dirty="0"/>
          </a:p>
        </p:txBody>
      </p:sp>
      <p:sp>
        <p:nvSpPr>
          <p:cNvPr id="4" name="Slide Number Placeholder 3"/>
          <p:cNvSpPr>
            <a:spLocks noGrp="1"/>
          </p:cNvSpPr>
          <p:nvPr>
            <p:ph type="sldNum" sz="quarter" idx="10"/>
          </p:nvPr>
        </p:nvSpPr>
        <p:spPr/>
        <p:txBody>
          <a:bodyPr/>
          <a:lstStyle/>
          <a:p>
            <a:fld id="{29C98881-5358-FF48-931C-7010BCBEDEA7}" type="slidenum">
              <a:rPr lang="en-US" smtClean="0"/>
              <a:t>11</a:t>
            </a:fld>
            <a:endParaRPr lang="en-US"/>
          </a:p>
        </p:txBody>
      </p:sp>
    </p:spTree>
    <p:extLst>
      <p:ext uri="{BB962C8B-B14F-4D97-AF65-F5344CB8AC3E}">
        <p14:creationId xmlns:p14="http://schemas.microsoft.com/office/powerpoint/2010/main" val="33197792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4A59B3-4683-3B4E-8BB7-E896E2E8F62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19A9BD5-BC5D-2D40-8F2D-3C47EDFAF38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1E93FD4-B429-B248-9B02-88FE5EA3A2D9}"/>
              </a:ext>
            </a:extLst>
          </p:cNvPr>
          <p:cNvSpPr>
            <a:spLocks noGrp="1"/>
          </p:cNvSpPr>
          <p:nvPr>
            <p:ph type="dt" sz="half" idx="10"/>
          </p:nvPr>
        </p:nvSpPr>
        <p:spPr/>
        <p:txBody>
          <a:bodyPr/>
          <a:lstStyle/>
          <a:p>
            <a:fld id="{3443F55E-E6B5-B147-B4D9-62DE2E394041}" type="datetimeFigureOut">
              <a:rPr lang="en-US" smtClean="0"/>
              <a:t>5/13/2019</a:t>
            </a:fld>
            <a:endParaRPr lang="en-US"/>
          </a:p>
        </p:txBody>
      </p:sp>
      <p:sp>
        <p:nvSpPr>
          <p:cNvPr id="5" name="Footer Placeholder 4">
            <a:extLst>
              <a:ext uri="{FF2B5EF4-FFF2-40B4-BE49-F238E27FC236}">
                <a16:creationId xmlns:a16="http://schemas.microsoft.com/office/drawing/2014/main" id="{CB12B870-9BE8-104F-9666-AAC18734E5E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C63E952-D6AB-7547-B01F-E2BAC41CBB94}"/>
              </a:ext>
            </a:extLst>
          </p:cNvPr>
          <p:cNvSpPr>
            <a:spLocks noGrp="1"/>
          </p:cNvSpPr>
          <p:nvPr>
            <p:ph type="sldNum" sz="quarter" idx="12"/>
          </p:nvPr>
        </p:nvSpPr>
        <p:spPr/>
        <p:txBody>
          <a:bodyPr/>
          <a:lstStyle/>
          <a:p>
            <a:fld id="{10329D76-1BE9-FB4C-933B-128735976CB5}" type="slidenum">
              <a:rPr lang="en-US" smtClean="0"/>
              <a:t>‹#›</a:t>
            </a:fld>
            <a:endParaRPr lang="en-US"/>
          </a:p>
        </p:txBody>
      </p:sp>
    </p:spTree>
    <p:extLst>
      <p:ext uri="{BB962C8B-B14F-4D97-AF65-F5344CB8AC3E}">
        <p14:creationId xmlns:p14="http://schemas.microsoft.com/office/powerpoint/2010/main" val="11310456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6F552B-FF82-434C-AB94-BAD72DD452C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3A03B9C-6613-D54D-95D6-A0D8D6897929}"/>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8C023FC-5F58-EB41-9D0C-67B3C4F514B7}"/>
              </a:ext>
            </a:extLst>
          </p:cNvPr>
          <p:cNvSpPr>
            <a:spLocks noGrp="1"/>
          </p:cNvSpPr>
          <p:nvPr>
            <p:ph type="dt" sz="half" idx="10"/>
          </p:nvPr>
        </p:nvSpPr>
        <p:spPr/>
        <p:txBody>
          <a:bodyPr/>
          <a:lstStyle/>
          <a:p>
            <a:fld id="{3443F55E-E6B5-B147-B4D9-62DE2E394041}" type="datetimeFigureOut">
              <a:rPr lang="en-US" smtClean="0"/>
              <a:t>5/13/2019</a:t>
            </a:fld>
            <a:endParaRPr lang="en-US"/>
          </a:p>
        </p:txBody>
      </p:sp>
      <p:sp>
        <p:nvSpPr>
          <p:cNvPr id="5" name="Footer Placeholder 4">
            <a:extLst>
              <a:ext uri="{FF2B5EF4-FFF2-40B4-BE49-F238E27FC236}">
                <a16:creationId xmlns:a16="http://schemas.microsoft.com/office/drawing/2014/main" id="{788C69A0-1F76-CB46-9370-79F23F8C3D2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E6A06D4-FABD-7C4C-9BDE-18B2F233A0CF}"/>
              </a:ext>
            </a:extLst>
          </p:cNvPr>
          <p:cNvSpPr>
            <a:spLocks noGrp="1"/>
          </p:cNvSpPr>
          <p:nvPr>
            <p:ph type="sldNum" sz="quarter" idx="12"/>
          </p:nvPr>
        </p:nvSpPr>
        <p:spPr/>
        <p:txBody>
          <a:bodyPr/>
          <a:lstStyle/>
          <a:p>
            <a:fld id="{10329D76-1BE9-FB4C-933B-128735976CB5}" type="slidenum">
              <a:rPr lang="en-US" smtClean="0"/>
              <a:t>‹#›</a:t>
            </a:fld>
            <a:endParaRPr lang="en-US"/>
          </a:p>
        </p:txBody>
      </p:sp>
    </p:spTree>
    <p:extLst>
      <p:ext uri="{BB962C8B-B14F-4D97-AF65-F5344CB8AC3E}">
        <p14:creationId xmlns:p14="http://schemas.microsoft.com/office/powerpoint/2010/main" val="4818832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E45BB21-919A-F946-B044-DF31287299EA}"/>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848D5C6-F7A5-F546-8C76-71F5F8DD4D69}"/>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E4A193D-93DF-B540-AFED-9D9EBD264ECD}"/>
              </a:ext>
            </a:extLst>
          </p:cNvPr>
          <p:cNvSpPr>
            <a:spLocks noGrp="1"/>
          </p:cNvSpPr>
          <p:nvPr>
            <p:ph type="dt" sz="half" idx="10"/>
          </p:nvPr>
        </p:nvSpPr>
        <p:spPr/>
        <p:txBody>
          <a:bodyPr/>
          <a:lstStyle/>
          <a:p>
            <a:fld id="{3443F55E-E6B5-B147-B4D9-62DE2E394041}" type="datetimeFigureOut">
              <a:rPr lang="en-US" smtClean="0"/>
              <a:t>5/13/2019</a:t>
            </a:fld>
            <a:endParaRPr lang="en-US"/>
          </a:p>
        </p:txBody>
      </p:sp>
      <p:sp>
        <p:nvSpPr>
          <p:cNvPr id="5" name="Footer Placeholder 4">
            <a:extLst>
              <a:ext uri="{FF2B5EF4-FFF2-40B4-BE49-F238E27FC236}">
                <a16:creationId xmlns:a16="http://schemas.microsoft.com/office/drawing/2014/main" id="{0008F390-8903-794B-A3B8-4BD1FE72893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4B86EC1-8B8D-724E-ADED-6C427C84BFB8}"/>
              </a:ext>
            </a:extLst>
          </p:cNvPr>
          <p:cNvSpPr>
            <a:spLocks noGrp="1"/>
          </p:cNvSpPr>
          <p:nvPr>
            <p:ph type="sldNum" sz="quarter" idx="12"/>
          </p:nvPr>
        </p:nvSpPr>
        <p:spPr/>
        <p:txBody>
          <a:bodyPr/>
          <a:lstStyle/>
          <a:p>
            <a:fld id="{10329D76-1BE9-FB4C-933B-128735976CB5}" type="slidenum">
              <a:rPr lang="en-US" smtClean="0"/>
              <a:t>‹#›</a:t>
            </a:fld>
            <a:endParaRPr lang="en-US"/>
          </a:p>
        </p:txBody>
      </p:sp>
    </p:spTree>
    <p:extLst>
      <p:ext uri="{BB962C8B-B14F-4D97-AF65-F5344CB8AC3E}">
        <p14:creationId xmlns:p14="http://schemas.microsoft.com/office/powerpoint/2010/main" val="41352924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C381A7-309C-B148-9672-1946A26D3EE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140A2B7-9661-164C-8A93-E849851B1D49}"/>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F05F80-1473-E840-85BE-BE42F602DBFC}"/>
              </a:ext>
            </a:extLst>
          </p:cNvPr>
          <p:cNvSpPr>
            <a:spLocks noGrp="1"/>
          </p:cNvSpPr>
          <p:nvPr>
            <p:ph type="dt" sz="half" idx="10"/>
          </p:nvPr>
        </p:nvSpPr>
        <p:spPr/>
        <p:txBody>
          <a:bodyPr/>
          <a:lstStyle/>
          <a:p>
            <a:fld id="{3443F55E-E6B5-B147-B4D9-62DE2E394041}" type="datetimeFigureOut">
              <a:rPr lang="en-US" smtClean="0"/>
              <a:t>5/13/2019</a:t>
            </a:fld>
            <a:endParaRPr lang="en-US"/>
          </a:p>
        </p:txBody>
      </p:sp>
      <p:sp>
        <p:nvSpPr>
          <p:cNvPr id="5" name="Footer Placeholder 4">
            <a:extLst>
              <a:ext uri="{FF2B5EF4-FFF2-40B4-BE49-F238E27FC236}">
                <a16:creationId xmlns:a16="http://schemas.microsoft.com/office/drawing/2014/main" id="{369217C2-69D9-4E48-97C5-1C2C6FE8BD6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5F2060-FB5F-E547-B644-5E7B685D53E8}"/>
              </a:ext>
            </a:extLst>
          </p:cNvPr>
          <p:cNvSpPr>
            <a:spLocks noGrp="1"/>
          </p:cNvSpPr>
          <p:nvPr>
            <p:ph type="sldNum" sz="quarter" idx="12"/>
          </p:nvPr>
        </p:nvSpPr>
        <p:spPr/>
        <p:txBody>
          <a:bodyPr/>
          <a:lstStyle/>
          <a:p>
            <a:fld id="{10329D76-1BE9-FB4C-933B-128735976CB5}" type="slidenum">
              <a:rPr lang="en-US" smtClean="0"/>
              <a:t>‹#›</a:t>
            </a:fld>
            <a:endParaRPr lang="en-US"/>
          </a:p>
        </p:txBody>
      </p:sp>
    </p:spTree>
    <p:extLst>
      <p:ext uri="{BB962C8B-B14F-4D97-AF65-F5344CB8AC3E}">
        <p14:creationId xmlns:p14="http://schemas.microsoft.com/office/powerpoint/2010/main" val="22554068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E12015-7044-1D41-A0F1-FCB76FEC73D9}"/>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427B18FD-6C58-8442-BFC5-60913A2AA07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DB156F9F-C5D8-6443-8EDA-B388DFC115E8}"/>
              </a:ext>
            </a:extLst>
          </p:cNvPr>
          <p:cNvSpPr>
            <a:spLocks noGrp="1"/>
          </p:cNvSpPr>
          <p:nvPr>
            <p:ph type="dt" sz="half" idx="10"/>
          </p:nvPr>
        </p:nvSpPr>
        <p:spPr/>
        <p:txBody>
          <a:bodyPr/>
          <a:lstStyle/>
          <a:p>
            <a:fld id="{3443F55E-E6B5-B147-B4D9-62DE2E394041}" type="datetimeFigureOut">
              <a:rPr lang="en-US" smtClean="0"/>
              <a:t>5/13/2019</a:t>
            </a:fld>
            <a:endParaRPr lang="en-US"/>
          </a:p>
        </p:txBody>
      </p:sp>
      <p:sp>
        <p:nvSpPr>
          <p:cNvPr id="5" name="Footer Placeholder 4">
            <a:extLst>
              <a:ext uri="{FF2B5EF4-FFF2-40B4-BE49-F238E27FC236}">
                <a16:creationId xmlns:a16="http://schemas.microsoft.com/office/drawing/2014/main" id="{21846A95-6E2F-C14E-88D6-E4DA963D1F2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3F45B20-08A3-1942-9581-0E8CC33C1F9B}"/>
              </a:ext>
            </a:extLst>
          </p:cNvPr>
          <p:cNvSpPr>
            <a:spLocks noGrp="1"/>
          </p:cNvSpPr>
          <p:nvPr>
            <p:ph type="sldNum" sz="quarter" idx="12"/>
          </p:nvPr>
        </p:nvSpPr>
        <p:spPr/>
        <p:txBody>
          <a:bodyPr/>
          <a:lstStyle/>
          <a:p>
            <a:fld id="{10329D76-1BE9-FB4C-933B-128735976CB5}" type="slidenum">
              <a:rPr lang="en-US" smtClean="0"/>
              <a:t>‹#›</a:t>
            </a:fld>
            <a:endParaRPr lang="en-US"/>
          </a:p>
        </p:txBody>
      </p:sp>
    </p:spTree>
    <p:extLst>
      <p:ext uri="{BB962C8B-B14F-4D97-AF65-F5344CB8AC3E}">
        <p14:creationId xmlns:p14="http://schemas.microsoft.com/office/powerpoint/2010/main" val="12289119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768BDC-6674-084A-9E67-566385CD881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43020D5-374C-FA45-9996-4659EB39AD67}"/>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F3A099F-28FE-1B42-97F7-63213D44F45C}"/>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B9FF80C-4EB0-C947-89B1-6A119265DEE0}"/>
              </a:ext>
            </a:extLst>
          </p:cNvPr>
          <p:cNvSpPr>
            <a:spLocks noGrp="1"/>
          </p:cNvSpPr>
          <p:nvPr>
            <p:ph type="dt" sz="half" idx="10"/>
          </p:nvPr>
        </p:nvSpPr>
        <p:spPr/>
        <p:txBody>
          <a:bodyPr/>
          <a:lstStyle/>
          <a:p>
            <a:fld id="{3443F55E-E6B5-B147-B4D9-62DE2E394041}" type="datetimeFigureOut">
              <a:rPr lang="en-US" smtClean="0"/>
              <a:t>5/13/2019</a:t>
            </a:fld>
            <a:endParaRPr lang="en-US"/>
          </a:p>
        </p:txBody>
      </p:sp>
      <p:sp>
        <p:nvSpPr>
          <p:cNvPr id="6" name="Footer Placeholder 5">
            <a:extLst>
              <a:ext uri="{FF2B5EF4-FFF2-40B4-BE49-F238E27FC236}">
                <a16:creationId xmlns:a16="http://schemas.microsoft.com/office/drawing/2014/main" id="{63808420-F85E-824D-A338-B3E53D6F007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63AE9ED-AEB2-7F4D-B307-145504E7CEFF}"/>
              </a:ext>
            </a:extLst>
          </p:cNvPr>
          <p:cNvSpPr>
            <a:spLocks noGrp="1"/>
          </p:cNvSpPr>
          <p:nvPr>
            <p:ph type="sldNum" sz="quarter" idx="12"/>
          </p:nvPr>
        </p:nvSpPr>
        <p:spPr/>
        <p:txBody>
          <a:bodyPr/>
          <a:lstStyle/>
          <a:p>
            <a:fld id="{10329D76-1BE9-FB4C-933B-128735976CB5}" type="slidenum">
              <a:rPr lang="en-US" smtClean="0"/>
              <a:t>‹#›</a:t>
            </a:fld>
            <a:endParaRPr lang="en-US"/>
          </a:p>
        </p:txBody>
      </p:sp>
    </p:spTree>
    <p:extLst>
      <p:ext uri="{BB962C8B-B14F-4D97-AF65-F5344CB8AC3E}">
        <p14:creationId xmlns:p14="http://schemas.microsoft.com/office/powerpoint/2010/main" val="10319597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087686-28B5-B749-AD33-6A3E68C7EEF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CE406DC7-A0C0-6545-8F20-946AC7075AB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3C3F74D7-F529-6645-A21A-D333FEC15DA1}"/>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F5AFFB1-C3F2-9641-8D3D-E2343EE6716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4D9EAFBF-49B9-3040-8977-7A24DA12A5C3}"/>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22F6095-7CC2-F24C-AE01-F2051AEDAB1B}"/>
              </a:ext>
            </a:extLst>
          </p:cNvPr>
          <p:cNvSpPr>
            <a:spLocks noGrp="1"/>
          </p:cNvSpPr>
          <p:nvPr>
            <p:ph type="dt" sz="half" idx="10"/>
          </p:nvPr>
        </p:nvSpPr>
        <p:spPr/>
        <p:txBody>
          <a:bodyPr/>
          <a:lstStyle/>
          <a:p>
            <a:fld id="{3443F55E-E6B5-B147-B4D9-62DE2E394041}" type="datetimeFigureOut">
              <a:rPr lang="en-US" smtClean="0"/>
              <a:t>5/13/2019</a:t>
            </a:fld>
            <a:endParaRPr lang="en-US"/>
          </a:p>
        </p:txBody>
      </p:sp>
      <p:sp>
        <p:nvSpPr>
          <p:cNvPr id="8" name="Footer Placeholder 7">
            <a:extLst>
              <a:ext uri="{FF2B5EF4-FFF2-40B4-BE49-F238E27FC236}">
                <a16:creationId xmlns:a16="http://schemas.microsoft.com/office/drawing/2014/main" id="{F2FE1EB9-1063-4747-B2AB-026769E262D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19F0F918-65FF-4D44-A6ED-8A9652A505A5}"/>
              </a:ext>
            </a:extLst>
          </p:cNvPr>
          <p:cNvSpPr>
            <a:spLocks noGrp="1"/>
          </p:cNvSpPr>
          <p:nvPr>
            <p:ph type="sldNum" sz="quarter" idx="12"/>
          </p:nvPr>
        </p:nvSpPr>
        <p:spPr/>
        <p:txBody>
          <a:bodyPr/>
          <a:lstStyle/>
          <a:p>
            <a:fld id="{10329D76-1BE9-FB4C-933B-128735976CB5}" type="slidenum">
              <a:rPr lang="en-US" smtClean="0"/>
              <a:t>‹#›</a:t>
            </a:fld>
            <a:endParaRPr lang="en-US"/>
          </a:p>
        </p:txBody>
      </p:sp>
    </p:spTree>
    <p:extLst>
      <p:ext uri="{BB962C8B-B14F-4D97-AF65-F5344CB8AC3E}">
        <p14:creationId xmlns:p14="http://schemas.microsoft.com/office/powerpoint/2010/main" val="38881952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07653B-934A-134C-867D-E63137BD4A42}"/>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07F4CD6D-BB3B-7B40-ADB8-BEB0B17DBCEC}"/>
              </a:ext>
            </a:extLst>
          </p:cNvPr>
          <p:cNvSpPr>
            <a:spLocks noGrp="1"/>
          </p:cNvSpPr>
          <p:nvPr>
            <p:ph type="dt" sz="half" idx="10"/>
          </p:nvPr>
        </p:nvSpPr>
        <p:spPr/>
        <p:txBody>
          <a:bodyPr/>
          <a:lstStyle/>
          <a:p>
            <a:fld id="{3443F55E-E6B5-B147-B4D9-62DE2E394041}" type="datetimeFigureOut">
              <a:rPr lang="en-US" smtClean="0"/>
              <a:t>5/13/2019</a:t>
            </a:fld>
            <a:endParaRPr lang="en-US"/>
          </a:p>
        </p:txBody>
      </p:sp>
      <p:sp>
        <p:nvSpPr>
          <p:cNvPr id="4" name="Footer Placeholder 3">
            <a:extLst>
              <a:ext uri="{FF2B5EF4-FFF2-40B4-BE49-F238E27FC236}">
                <a16:creationId xmlns:a16="http://schemas.microsoft.com/office/drawing/2014/main" id="{7C703756-F2EA-1C41-B4B9-D4204E56692B}"/>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C49D84B-649B-FD42-B1C5-690CCB74740D}"/>
              </a:ext>
            </a:extLst>
          </p:cNvPr>
          <p:cNvSpPr>
            <a:spLocks noGrp="1"/>
          </p:cNvSpPr>
          <p:nvPr>
            <p:ph type="sldNum" sz="quarter" idx="12"/>
          </p:nvPr>
        </p:nvSpPr>
        <p:spPr/>
        <p:txBody>
          <a:bodyPr/>
          <a:lstStyle/>
          <a:p>
            <a:fld id="{10329D76-1BE9-FB4C-933B-128735976CB5}" type="slidenum">
              <a:rPr lang="en-US" smtClean="0"/>
              <a:t>‹#›</a:t>
            </a:fld>
            <a:endParaRPr lang="en-US"/>
          </a:p>
        </p:txBody>
      </p:sp>
    </p:spTree>
    <p:extLst>
      <p:ext uri="{BB962C8B-B14F-4D97-AF65-F5344CB8AC3E}">
        <p14:creationId xmlns:p14="http://schemas.microsoft.com/office/powerpoint/2010/main" val="33799924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E1BC01E-8375-8148-8EAB-4C1E37F913F1}"/>
              </a:ext>
            </a:extLst>
          </p:cNvPr>
          <p:cNvSpPr>
            <a:spLocks noGrp="1"/>
          </p:cNvSpPr>
          <p:nvPr>
            <p:ph type="dt" sz="half" idx="10"/>
          </p:nvPr>
        </p:nvSpPr>
        <p:spPr/>
        <p:txBody>
          <a:bodyPr/>
          <a:lstStyle/>
          <a:p>
            <a:fld id="{3443F55E-E6B5-B147-B4D9-62DE2E394041}" type="datetimeFigureOut">
              <a:rPr lang="en-US" smtClean="0"/>
              <a:t>5/13/2019</a:t>
            </a:fld>
            <a:endParaRPr lang="en-US"/>
          </a:p>
        </p:txBody>
      </p:sp>
      <p:sp>
        <p:nvSpPr>
          <p:cNvPr id="3" name="Footer Placeholder 2">
            <a:extLst>
              <a:ext uri="{FF2B5EF4-FFF2-40B4-BE49-F238E27FC236}">
                <a16:creationId xmlns:a16="http://schemas.microsoft.com/office/drawing/2014/main" id="{BB30CD98-022A-A343-8475-D986D2A8A6B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D0F59D5-9578-204C-B109-B3FB3FEA860C}"/>
              </a:ext>
            </a:extLst>
          </p:cNvPr>
          <p:cNvSpPr>
            <a:spLocks noGrp="1"/>
          </p:cNvSpPr>
          <p:nvPr>
            <p:ph type="sldNum" sz="quarter" idx="12"/>
          </p:nvPr>
        </p:nvSpPr>
        <p:spPr/>
        <p:txBody>
          <a:bodyPr/>
          <a:lstStyle/>
          <a:p>
            <a:fld id="{10329D76-1BE9-FB4C-933B-128735976CB5}" type="slidenum">
              <a:rPr lang="en-US" smtClean="0"/>
              <a:t>‹#›</a:t>
            </a:fld>
            <a:endParaRPr lang="en-US"/>
          </a:p>
        </p:txBody>
      </p:sp>
    </p:spTree>
    <p:extLst>
      <p:ext uri="{BB962C8B-B14F-4D97-AF65-F5344CB8AC3E}">
        <p14:creationId xmlns:p14="http://schemas.microsoft.com/office/powerpoint/2010/main" val="12844922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1433A5-97E1-BD4C-97FE-B7BB3EA2544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574869E-293F-914A-9DBE-EE15FD38906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F2EB3115-6979-DE45-BA40-CC62B058BC0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AE27FA87-4DAC-5841-B5E9-12DC3A4864CA}"/>
              </a:ext>
            </a:extLst>
          </p:cNvPr>
          <p:cNvSpPr>
            <a:spLocks noGrp="1"/>
          </p:cNvSpPr>
          <p:nvPr>
            <p:ph type="dt" sz="half" idx="10"/>
          </p:nvPr>
        </p:nvSpPr>
        <p:spPr/>
        <p:txBody>
          <a:bodyPr/>
          <a:lstStyle/>
          <a:p>
            <a:fld id="{3443F55E-E6B5-B147-B4D9-62DE2E394041}" type="datetimeFigureOut">
              <a:rPr lang="en-US" smtClean="0"/>
              <a:t>5/13/2019</a:t>
            </a:fld>
            <a:endParaRPr lang="en-US"/>
          </a:p>
        </p:txBody>
      </p:sp>
      <p:sp>
        <p:nvSpPr>
          <p:cNvPr id="6" name="Footer Placeholder 5">
            <a:extLst>
              <a:ext uri="{FF2B5EF4-FFF2-40B4-BE49-F238E27FC236}">
                <a16:creationId xmlns:a16="http://schemas.microsoft.com/office/drawing/2014/main" id="{43FDB9A7-11F4-8C43-9575-BFEB0C2FCD8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30A6A261-6D9E-4944-814E-52EB12A2E80B}"/>
              </a:ext>
            </a:extLst>
          </p:cNvPr>
          <p:cNvSpPr>
            <a:spLocks noGrp="1"/>
          </p:cNvSpPr>
          <p:nvPr>
            <p:ph type="sldNum" sz="quarter" idx="12"/>
          </p:nvPr>
        </p:nvSpPr>
        <p:spPr/>
        <p:txBody>
          <a:bodyPr/>
          <a:lstStyle/>
          <a:p>
            <a:fld id="{10329D76-1BE9-FB4C-933B-128735976CB5}" type="slidenum">
              <a:rPr lang="en-US" smtClean="0"/>
              <a:t>‹#›</a:t>
            </a:fld>
            <a:endParaRPr lang="en-US"/>
          </a:p>
        </p:txBody>
      </p:sp>
    </p:spTree>
    <p:extLst>
      <p:ext uri="{BB962C8B-B14F-4D97-AF65-F5344CB8AC3E}">
        <p14:creationId xmlns:p14="http://schemas.microsoft.com/office/powerpoint/2010/main" val="26886945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B9BB96-6C0D-F44F-8D4A-85D041E646A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EE9FDA3-C7B1-FE44-B467-3DF0D441F21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F91B4D83-2B3C-464C-8B4F-7524555360A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6157485-3869-4547-9E9A-D690B2BE31B3}"/>
              </a:ext>
            </a:extLst>
          </p:cNvPr>
          <p:cNvSpPr>
            <a:spLocks noGrp="1"/>
          </p:cNvSpPr>
          <p:nvPr>
            <p:ph type="dt" sz="half" idx="10"/>
          </p:nvPr>
        </p:nvSpPr>
        <p:spPr/>
        <p:txBody>
          <a:bodyPr/>
          <a:lstStyle/>
          <a:p>
            <a:fld id="{3443F55E-E6B5-B147-B4D9-62DE2E394041}" type="datetimeFigureOut">
              <a:rPr lang="en-US" smtClean="0"/>
              <a:t>5/13/2019</a:t>
            </a:fld>
            <a:endParaRPr lang="en-US"/>
          </a:p>
        </p:txBody>
      </p:sp>
      <p:sp>
        <p:nvSpPr>
          <p:cNvPr id="6" name="Footer Placeholder 5">
            <a:extLst>
              <a:ext uri="{FF2B5EF4-FFF2-40B4-BE49-F238E27FC236}">
                <a16:creationId xmlns:a16="http://schemas.microsoft.com/office/drawing/2014/main" id="{E28F1BBF-9BB0-2A48-A3E3-DB4757AD060E}"/>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03C9E9E-A9F2-3843-BFBC-AE2DCA0CA496}"/>
              </a:ext>
            </a:extLst>
          </p:cNvPr>
          <p:cNvSpPr>
            <a:spLocks noGrp="1"/>
          </p:cNvSpPr>
          <p:nvPr>
            <p:ph type="sldNum" sz="quarter" idx="12"/>
          </p:nvPr>
        </p:nvSpPr>
        <p:spPr/>
        <p:txBody>
          <a:bodyPr/>
          <a:lstStyle/>
          <a:p>
            <a:fld id="{10329D76-1BE9-FB4C-933B-128735976CB5}" type="slidenum">
              <a:rPr lang="en-US" smtClean="0"/>
              <a:t>‹#›</a:t>
            </a:fld>
            <a:endParaRPr lang="en-US"/>
          </a:p>
        </p:txBody>
      </p:sp>
    </p:spTree>
    <p:extLst>
      <p:ext uri="{BB962C8B-B14F-4D97-AF65-F5344CB8AC3E}">
        <p14:creationId xmlns:p14="http://schemas.microsoft.com/office/powerpoint/2010/main" val="6477129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99FA645-8FBB-F042-8C96-1A515078762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BE37A12-1D52-AF40-B04A-202DE5C3EC8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8AADE74-B989-934A-A863-EB9B5E87A2C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443F55E-E6B5-B147-B4D9-62DE2E394041}" type="datetimeFigureOut">
              <a:rPr lang="en-US" smtClean="0"/>
              <a:t>5/13/2019</a:t>
            </a:fld>
            <a:endParaRPr lang="en-US"/>
          </a:p>
        </p:txBody>
      </p:sp>
      <p:sp>
        <p:nvSpPr>
          <p:cNvPr id="5" name="Footer Placeholder 4">
            <a:extLst>
              <a:ext uri="{FF2B5EF4-FFF2-40B4-BE49-F238E27FC236}">
                <a16:creationId xmlns:a16="http://schemas.microsoft.com/office/drawing/2014/main" id="{E7F391DF-546E-B844-9975-3E93CD52E9D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86B75E25-860A-2A48-B8F5-04D23D1F13F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329D76-1BE9-FB4C-933B-128735976CB5}" type="slidenum">
              <a:rPr lang="en-US" smtClean="0"/>
              <a:t>‹#›</a:t>
            </a:fld>
            <a:endParaRPr lang="en-US"/>
          </a:p>
        </p:txBody>
      </p:sp>
    </p:spTree>
    <p:extLst>
      <p:ext uri="{BB962C8B-B14F-4D97-AF65-F5344CB8AC3E}">
        <p14:creationId xmlns:p14="http://schemas.microsoft.com/office/powerpoint/2010/main" val="36354612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2.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7.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21.png"/><Relationship Id="rId10" Type="http://schemas.openxmlformats.org/officeDocument/2006/relationships/image" Target="../media/image25.jpg"/><Relationship Id="rId4" Type="http://schemas.openxmlformats.org/officeDocument/2006/relationships/image" Target="../media/image20.jpg"/><Relationship Id="rId9" Type="http://schemas.openxmlformats.org/officeDocument/2006/relationships/image" Target="../media/image24.jp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ov"/><Relationship Id="rId1" Type="http://schemas.microsoft.com/office/2007/relationships/media" Target="../media/media1.mov"/><Relationship Id="rId5" Type="http://schemas.openxmlformats.org/officeDocument/2006/relationships/image" Target="../media/image26.png"/><Relationship Id="rId4" Type="http://schemas.openxmlformats.org/officeDocument/2006/relationships/notesSlide" Target="../notesSlides/notesSlide16.xml"/></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2.png"/><Relationship Id="rId4" Type="http://schemas.openxmlformats.org/officeDocument/2006/relationships/image" Target="../media/image28.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image" Target="../media/image2.png"/><Relationship Id="rId5" Type="http://schemas.openxmlformats.org/officeDocument/2006/relationships/image" Target="../media/image31.gif"/><Relationship Id="rId4" Type="http://schemas.openxmlformats.org/officeDocument/2006/relationships/image" Target="../media/image30.jpg"/></Relationships>
</file>

<file path=ppt/slides/_rels/slide21.xml.rels><?xml version="1.0" encoding="UTF-8" standalone="yes"?>
<Relationships xmlns="http://schemas.openxmlformats.org/package/2006/relationships"><Relationship Id="rId3" Type="http://schemas.openxmlformats.org/officeDocument/2006/relationships/image" Target="../media/image32.jpg"/><Relationship Id="rId2" Type="http://schemas.openxmlformats.org/officeDocument/2006/relationships/notesSlide" Target="../notesSlides/notesSlide19.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22.xml.rels><?xml version="1.0" encoding="UTF-8" standalone="yes"?>
<Relationships xmlns="http://schemas.openxmlformats.org/package/2006/relationships"><Relationship Id="rId3" Type="http://schemas.openxmlformats.org/officeDocument/2006/relationships/hyperlink" Target="mailto:dscott@Kristin.school.nz" TargetMode="External"/><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1.jpg"/></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1607B46-C29B-424A-97E7-0140EAFB0178}"/>
              </a:ext>
            </a:extLst>
          </p:cNvPr>
          <p:cNvPicPr>
            <a:picLocks noChangeAspect="1"/>
          </p:cNvPicPr>
          <p:nvPr/>
        </p:nvPicPr>
        <p:blipFill>
          <a:blip r:embed="rId2"/>
          <a:stretch>
            <a:fillRect/>
          </a:stretch>
        </p:blipFill>
        <p:spPr>
          <a:xfrm>
            <a:off x="1842464" y="300566"/>
            <a:ext cx="8192745" cy="5571067"/>
          </a:xfrm>
          <a:prstGeom prst="rect">
            <a:avLst/>
          </a:prstGeom>
        </p:spPr>
      </p:pic>
      <p:pic>
        <p:nvPicPr>
          <p:cNvPr id="4" name="Picture 3">
            <a:extLst>
              <a:ext uri="{FF2B5EF4-FFF2-40B4-BE49-F238E27FC236}">
                <a16:creationId xmlns:a16="http://schemas.microsoft.com/office/drawing/2014/main" id="{C88B7CA4-12EE-454F-8D66-53137D112A48}"/>
              </a:ext>
            </a:extLst>
          </p:cNvPr>
          <p:cNvPicPr>
            <a:picLocks noChangeAspect="1"/>
          </p:cNvPicPr>
          <p:nvPr/>
        </p:nvPicPr>
        <p:blipFill>
          <a:blip r:embed="rId3"/>
          <a:stretch>
            <a:fillRect/>
          </a:stretch>
        </p:blipFill>
        <p:spPr>
          <a:xfrm>
            <a:off x="1842464" y="300566"/>
            <a:ext cx="1425574" cy="1220648"/>
          </a:xfrm>
          <a:prstGeom prst="rect">
            <a:avLst/>
          </a:prstGeom>
        </p:spPr>
      </p:pic>
      <p:sp>
        <p:nvSpPr>
          <p:cNvPr id="5" name="TextBox 4">
            <a:extLst>
              <a:ext uri="{FF2B5EF4-FFF2-40B4-BE49-F238E27FC236}">
                <a16:creationId xmlns:a16="http://schemas.microsoft.com/office/drawing/2014/main" id="{EF4DF6A4-D1B2-4043-9BD2-1504CA7CAD72}"/>
              </a:ext>
            </a:extLst>
          </p:cNvPr>
          <p:cNvSpPr txBox="1"/>
          <p:nvPr/>
        </p:nvSpPr>
        <p:spPr>
          <a:xfrm>
            <a:off x="1907828" y="5903893"/>
            <a:ext cx="8062015" cy="954107"/>
          </a:xfrm>
          <a:prstGeom prst="rect">
            <a:avLst/>
          </a:prstGeom>
          <a:noFill/>
        </p:spPr>
        <p:txBody>
          <a:bodyPr wrap="none" rtlCol="0">
            <a:spAutoFit/>
          </a:bodyPr>
          <a:lstStyle/>
          <a:p>
            <a:r>
              <a:rPr lang="en-US" sz="2800" b="1" dirty="0"/>
              <a:t>Dave Scott – Middle School Principal – Kristin School </a:t>
            </a:r>
          </a:p>
          <a:p>
            <a:pPr algn="ctr"/>
            <a:r>
              <a:rPr lang="en-US" sz="2800" b="1" dirty="0" err="1"/>
              <a:t>dscott@kristin.school.nz</a:t>
            </a:r>
            <a:endParaRPr lang="en-US" sz="2800" b="1" dirty="0"/>
          </a:p>
        </p:txBody>
      </p:sp>
    </p:spTree>
    <p:extLst>
      <p:ext uri="{BB962C8B-B14F-4D97-AF65-F5344CB8AC3E}">
        <p14:creationId xmlns:p14="http://schemas.microsoft.com/office/powerpoint/2010/main" val="40242239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1607B46-C29B-424A-97E7-0140EAFB0178}"/>
              </a:ext>
            </a:extLst>
          </p:cNvPr>
          <p:cNvPicPr>
            <a:picLocks noChangeAspect="1"/>
          </p:cNvPicPr>
          <p:nvPr/>
        </p:nvPicPr>
        <p:blipFill>
          <a:blip r:embed="rId3"/>
          <a:stretch>
            <a:fillRect/>
          </a:stretch>
        </p:blipFill>
        <p:spPr>
          <a:xfrm>
            <a:off x="2829261" y="1207617"/>
            <a:ext cx="7363111" cy="5006916"/>
          </a:xfrm>
          <a:prstGeom prst="rect">
            <a:avLst/>
          </a:prstGeom>
        </p:spPr>
      </p:pic>
      <p:pic>
        <p:nvPicPr>
          <p:cNvPr id="4" name="Picture 3">
            <a:extLst>
              <a:ext uri="{FF2B5EF4-FFF2-40B4-BE49-F238E27FC236}">
                <a16:creationId xmlns:a16="http://schemas.microsoft.com/office/drawing/2014/main" id="{C88B7CA4-12EE-454F-8D66-53137D112A48}"/>
              </a:ext>
            </a:extLst>
          </p:cNvPr>
          <p:cNvPicPr>
            <a:picLocks noChangeAspect="1"/>
          </p:cNvPicPr>
          <p:nvPr/>
        </p:nvPicPr>
        <p:blipFill>
          <a:blip r:embed="rId4"/>
          <a:stretch>
            <a:fillRect/>
          </a:stretch>
        </p:blipFill>
        <p:spPr>
          <a:xfrm>
            <a:off x="2829261" y="1207617"/>
            <a:ext cx="1425574" cy="1220648"/>
          </a:xfrm>
          <a:prstGeom prst="rect">
            <a:avLst/>
          </a:prstGeom>
        </p:spPr>
      </p:pic>
    </p:spTree>
    <p:extLst>
      <p:ext uri="{BB962C8B-B14F-4D97-AF65-F5344CB8AC3E}">
        <p14:creationId xmlns:p14="http://schemas.microsoft.com/office/powerpoint/2010/main" val="14334583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F3E3D73-65DA-8A4C-A05D-BD170A1BDA08}"/>
              </a:ext>
            </a:extLst>
          </p:cNvPr>
          <p:cNvPicPr>
            <a:picLocks noChangeAspect="1"/>
          </p:cNvPicPr>
          <p:nvPr/>
        </p:nvPicPr>
        <p:blipFill rotWithShape="1">
          <a:blip r:embed="rId3"/>
          <a:srcRect r="1334"/>
          <a:stretch/>
        </p:blipFill>
        <p:spPr>
          <a:xfrm>
            <a:off x="20" y="10"/>
            <a:ext cx="12191980" cy="6857990"/>
          </a:xfrm>
          <a:prstGeom prst="rect">
            <a:avLst/>
          </a:prstGeom>
        </p:spPr>
      </p:pic>
      <p:pic>
        <p:nvPicPr>
          <p:cNvPr id="4" name="Picture 3">
            <a:extLst>
              <a:ext uri="{FF2B5EF4-FFF2-40B4-BE49-F238E27FC236}">
                <a16:creationId xmlns:a16="http://schemas.microsoft.com/office/drawing/2014/main" id="{01A7AF0C-02AB-8E47-88CF-9B9CD1D4EAEC}"/>
              </a:ext>
            </a:extLst>
          </p:cNvPr>
          <p:cNvPicPr>
            <a:picLocks noChangeAspect="1"/>
          </p:cNvPicPr>
          <p:nvPr/>
        </p:nvPicPr>
        <p:blipFill>
          <a:blip r:embed="rId4"/>
          <a:stretch>
            <a:fillRect/>
          </a:stretch>
        </p:blipFill>
        <p:spPr>
          <a:xfrm>
            <a:off x="10766426" y="10"/>
            <a:ext cx="1425574" cy="1220648"/>
          </a:xfrm>
          <a:prstGeom prst="rect">
            <a:avLst/>
          </a:prstGeom>
        </p:spPr>
      </p:pic>
    </p:spTree>
    <p:extLst>
      <p:ext uri="{BB962C8B-B14F-4D97-AF65-F5344CB8AC3E}">
        <p14:creationId xmlns:p14="http://schemas.microsoft.com/office/powerpoint/2010/main" val="5289538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69D307F-2029-2049-8C9A-8BF68B4D5D4E}"/>
              </a:ext>
            </a:extLst>
          </p:cNvPr>
          <p:cNvPicPr>
            <a:picLocks noChangeAspect="1"/>
          </p:cNvPicPr>
          <p:nvPr/>
        </p:nvPicPr>
        <p:blipFill rotWithShape="1">
          <a:blip r:embed="rId3"/>
          <a:srcRect t="33325" r="-1" b="22868"/>
          <a:stretch/>
        </p:blipFill>
        <p:spPr>
          <a:xfrm>
            <a:off x="643467" y="643467"/>
            <a:ext cx="10905066" cy="5571066"/>
          </a:xfrm>
          <a:prstGeom prst="rect">
            <a:avLst/>
          </a:prstGeom>
        </p:spPr>
      </p:pic>
      <p:pic>
        <p:nvPicPr>
          <p:cNvPr id="6" name="Picture 5">
            <a:extLst>
              <a:ext uri="{FF2B5EF4-FFF2-40B4-BE49-F238E27FC236}">
                <a16:creationId xmlns:a16="http://schemas.microsoft.com/office/drawing/2014/main" id="{4C54D1E4-298F-4049-B901-EE57D81DF183}"/>
              </a:ext>
            </a:extLst>
          </p:cNvPr>
          <p:cNvPicPr>
            <a:picLocks noChangeAspect="1"/>
          </p:cNvPicPr>
          <p:nvPr/>
        </p:nvPicPr>
        <p:blipFill>
          <a:blip r:embed="rId4"/>
          <a:stretch>
            <a:fillRect/>
          </a:stretch>
        </p:blipFill>
        <p:spPr>
          <a:xfrm>
            <a:off x="0" y="0"/>
            <a:ext cx="1425574" cy="1220648"/>
          </a:xfrm>
          <a:prstGeom prst="rect">
            <a:avLst/>
          </a:prstGeom>
        </p:spPr>
      </p:pic>
    </p:spTree>
    <p:extLst>
      <p:ext uri="{BB962C8B-B14F-4D97-AF65-F5344CB8AC3E}">
        <p14:creationId xmlns:p14="http://schemas.microsoft.com/office/powerpoint/2010/main" val="32869002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273BF48-19C6-DD4B-9559-58C0C2E920DD}"/>
              </a:ext>
            </a:extLst>
          </p:cNvPr>
          <p:cNvPicPr>
            <a:picLocks noChangeAspect="1"/>
          </p:cNvPicPr>
          <p:nvPr/>
        </p:nvPicPr>
        <p:blipFill rotWithShape="1">
          <a:blip r:embed="rId3"/>
          <a:srcRect/>
          <a:stretch/>
        </p:blipFill>
        <p:spPr>
          <a:xfrm>
            <a:off x="20" y="10"/>
            <a:ext cx="12191980" cy="6857990"/>
          </a:xfrm>
          <a:prstGeom prst="rect">
            <a:avLst/>
          </a:prstGeom>
        </p:spPr>
      </p:pic>
      <p:pic>
        <p:nvPicPr>
          <p:cNvPr id="5" name="Picture 4">
            <a:extLst>
              <a:ext uri="{FF2B5EF4-FFF2-40B4-BE49-F238E27FC236}">
                <a16:creationId xmlns:a16="http://schemas.microsoft.com/office/drawing/2014/main" id="{89393465-AFDF-A948-814C-B7A8A17EBC9E}"/>
              </a:ext>
            </a:extLst>
          </p:cNvPr>
          <p:cNvPicPr>
            <a:picLocks noChangeAspect="1"/>
          </p:cNvPicPr>
          <p:nvPr/>
        </p:nvPicPr>
        <p:blipFill>
          <a:blip r:embed="rId4"/>
          <a:stretch>
            <a:fillRect/>
          </a:stretch>
        </p:blipFill>
        <p:spPr>
          <a:xfrm>
            <a:off x="2214561" y="372708"/>
            <a:ext cx="7600951" cy="5049057"/>
          </a:xfrm>
          <a:prstGeom prst="rect">
            <a:avLst/>
          </a:prstGeom>
        </p:spPr>
      </p:pic>
      <p:pic>
        <p:nvPicPr>
          <p:cNvPr id="6" name="Picture 5">
            <a:extLst>
              <a:ext uri="{FF2B5EF4-FFF2-40B4-BE49-F238E27FC236}">
                <a16:creationId xmlns:a16="http://schemas.microsoft.com/office/drawing/2014/main" id="{D617352E-6B4A-CE4C-92DC-4DAFC48244A9}"/>
              </a:ext>
            </a:extLst>
          </p:cNvPr>
          <p:cNvPicPr>
            <a:picLocks noChangeAspect="1"/>
          </p:cNvPicPr>
          <p:nvPr/>
        </p:nvPicPr>
        <p:blipFill>
          <a:blip r:embed="rId5"/>
          <a:stretch>
            <a:fillRect/>
          </a:stretch>
        </p:blipFill>
        <p:spPr>
          <a:xfrm>
            <a:off x="10766426" y="10"/>
            <a:ext cx="1425574" cy="1220648"/>
          </a:xfrm>
          <a:prstGeom prst="rect">
            <a:avLst/>
          </a:prstGeom>
        </p:spPr>
      </p:pic>
    </p:spTree>
    <p:extLst>
      <p:ext uri="{BB962C8B-B14F-4D97-AF65-F5344CB8AC3E}">
        <p14:creationId xmlns:p14="http://schemas.microsoft.com/office/powerpoint/2010/main" val="22276660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7A005163-555B-B440-A015-82C8798F0ECD}"/>
              </a:ext>
            </a:extLst>
          </p:cNvPr>
          <p:cNvPicPr>
            <a:picLocks noChangeAspect="1"/>
          </p:cNvPicPr>
          <p:nvPr/>
        </p:nvPicPr>
        <p:blipFill>
          <a:blip r:embed="rId3"/>
          <a:stretch>
            <a:fillRect/>
          </a:stretch>
        </p:blipFill>
        <p:spPr>
          <a:xfrm>
            <a:off x="762529" y="1154212"/>
            <a:ext cx="10905066" cy="5261694"/>
          </a:xfrm>
          <a:prstGeom prst="rect">
            <a:avLst/>
          </a:prstGeom>
        </p:spPr>
      </p:pic>
      <p:pic>
        <p:nvPicPr>
          <p:cNvPr id="7" name="Picture 6">
            <a:extLst>
              <a:ext uri="{FF2B5EF4-FFF2-40B4-BE49-F238E27FC236}">
                <a16:creationId xmlns:a16="http://schemas.microsoft.com/office/drawing/2014/main" id="{141F2AAE-7B3D-FE4C-850B-4F98B2F7C520}"/>
              </a:ext>
            </a:extLst>
          </p:cNvPr>
          <p:cNvPicPr>
            <a:picLocks noChangeAspect="1"/>
          </p:cNvPicPr>
          <p:nvPr/>
        </p:nvPicPr>
        <p:blipFill>
          <a:blip r:embed="rId4"/>
          <a:stretch>
            <a:fillRect/>
          </a:stretch>
        </p:blipFill>
        <p:spPr>
          <a:xfrm>
            <a:off x="1329927" y="-195020"/>
            <a:ext cx="4885135" cy="1612617"/>
          </a:xfrm>
          <a:prstGeom prst="rect">
            <a:avLst/>
          </a:prstGeom>
        </p:spPr>
      </p:pic>
      <p:sp>
        <p:nvSpPr>
          <p:cNvPr id="6" name="Rectangle 5">
            <a:extLst>
              <a:ext uri="{FF2B5EF4-FFF2-40B4-BE49-F238E27FC236}">
                <a16:creationId xmlns:a16="http://schemas.microsoft.com/office/drawing/2014/main" id="{7671A2ED-0FB3-E54E-978A-E6298D9284E1}"/>
              </a:ext>
            </a:extLst>
          </p:cNvPr>
          <p:cNvSpPr/>
          <p:nvPr/>
        </p:nvSpPr>
        <p:spPr>
          <a:xfrm>
            <a:off x="5788350" y="318900"/>
            <a:ext cx="3964419" cy="584775"/>
          </a:xfrm>
          <a:prstGeom prst="rect">
            <a:avLst/>
          </a:prstGeom>
        </p:spPr>
        <p:txBody>
          <a:bodyPr wrap="none">
            <a:spAutoFit/>
          </a:bodyPr>
          <a:lstStyle/>
          <a:p>
            <a:r>
              <a:rPr lang="en-US" sz="3200" b="1" dirty="0"/>
              <a:t>www.21cskillslab.com</a:t>
            </a:r>
          </a:p>
        </p:txBody>
      </p:sp>
      <p:pic>
        <p:nvPicPr>
          <p:cNvPr id="9" name="Picture 8">
            <a:extLst>
              <a:ext uri="{FF2B5EF4-FFF2-40B4-BE49-F238E27FC236}">
                <a16:creationId xmlns:a16="http://schemas.microsoft.com/office/drawing/2014/main" id="{957B3048-3189-4149-B49A-43362DAB9ECD}"/>
              </a:ext>
            </a:extLst>
          </p:cNvPr>
          <p:cNvPicPr>
            <a:picLocks noChangeAspect="1"/>
          </p:cNvPicPr>
          <p:nvPr/>
        </p:nvPicPr>
        <p:blipFill>
          <a:blip r:embed="rId5"/>
          <a:stretch>
            <a:fillRect/>
          </a:stretch>
        </p:blipFill>
        <p:spPr>
          <a:xfrm>
            <a:off x="0" y="0"/>
            <a:ext cx="1201401" cy="1028700"/>
          </a:xfrm>
          <a:prstGeom prst="rect">
            <a:avLst/>
          </a:prstGeom>
        </p:spPr>
      </p:pic>
    </p:spTree>
    <p:extLst>
      <p:ext uri="{BB962C8B-B14F-4D97-AF65-F5344CB8AC3E}">
        <p14:creationId xmlns:p14="http://schemas.microsoft.com/office/powerpoint/2010/main" val="17644779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9">
            <a:extLst>
              <a:ext uri="{FF2B5EF4-FFF2-40B4-BE49-F238E27FC236}">
                <a16:creationId xmlns:a16="http://schemas.microsoft.com/office/drawing/2014/main" id="{A9F529C3-C941-49FD-8C67-82F134F64BD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50000"/>
              <a:lumOff val="5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1">
            <a:extLst>
              <a:ext uri="{FF2B5EF4-FFF2-40B4-BE49-F238E27FC236}">
                <a16:creationId xmlns:a16="http://schemas.microsoft.com/office/drawing/2014/main" id="{20586029-32A0-47E5-9AEC-AE3ABA6B94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77012" y="480060"/>
            <a:ext cx="11237976" cy="5897880"/>
          </a:xfrm>
          <a:prstGeom prst="rect">
            <a:avLst/>
          </a:prstGeom>
          <a:solidFill>
            <a:srgbClr val="FFFFFF"/>
          </a:solidFill>
          <a:ln w="9525">
            <a:noFill/>
          </a:ln>
          <a:effectLst>
            <a:outerShdw blurRad="63500" dist="17780" dir="5400000" algn="t" rotWithShape="0">
              <a:prstClr val="black">
                <a:alpha val="4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D6100708-800C-F14D-9C09-A1A86D9F88D8}"/>
              </a:ext>
            </a:extLst>
          </p:cNvPr>
          <p:cNvPicPr>
            <a:picLocks noChangeAspect="1"/>
          </p:cNvPicPr>
          <p:nvPr/>
        </p:nvPicPr>
        <p:blipFill>
          <a:blip r:embed="rId3"/>
          <a:stretch>
            <a:fillRect/>
          </a:stretch>
        </p:blipFill>
        <p:spPr>
          <a:xfrm>
            <a:off x="643467" y="1913387"/>
            <a:ext cx="5294716" cy="3031224"/>
          </a:xfrm>
          <a:prstGeom prst="rect">
            <a:avLst/>
          </a:prstGeom>
        </p:spPr>
      </p:pic>
      <p:cxnSp>
        <p:nvCxnSpPr>
          <p:cNvPr id="18" name="Straight Connector 13">
            <a:extLst>
              <a:ext uri="{FF2B5EF4-FFF2-40B4-BE49-F238E27FC236}">
                <a16:creationId xmlns:a16="http://schemas.microsoft.com/office/drawing/2014/main" id="{8C730EAB-A532-4295-A302-FB4B90DB9F5E}"/>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079958" y="1143000"/>
            <a:ext cx="0" cy="4572000"/>
          </a:xfrm>
          <a:prstGeom prst="line">
            <a:avLst/>
          </a:prstGeom>
          <a:ln>
            <a:solidFill>
              <a:srgbClr val="4E4E4E"/>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7A9DC646-E32A-6E42-B77B-D84799557C77}"/>
              </a:ext>
            </a:extLst>
          </p:cNvPr>
          <p:cNvPicPr>
            <a:picLocks noChangeAspect="1"/>
          </p:cNvPicPr>
          <p:nvPr/>
        </p:nvPicPr>
        <p:blipFill>
          <a:blip r:embed="rId4"/>
          <a:stretch>
            <a:fillRect/>
          </a:stretch>
        </p:blipFill>
        <p:spPr>
          <a:xfrm>
            <a:off x="6253817" y="1913388"/>
            <a:ext cx="5294715" cy="3031224"/>
          </a:xfrm>
          <a:prstGeom prst="rect">
            <a:avLst/>
          </a:prstGeom>
        </p:spPr>
      </p:pic>
    </p:spTree>
    <p:extLst>
      <p:ext uri="{BB962C8B-B14F-4D97-AF65-F5344CB8AC3E}">
        <p14:creationId xmlns:p14="http://schemas.microsoft.com/office/powerpoint/2010/main" val="14301546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AE85599-D22C-B04F-8A12-08EC7D4473EA}"/>
              </a:ext>
            </a:extLst>
          </p:cNvPr>
          <p:cNvPicPr>
            <a:picLocks noChangeAspect="1"/>
          </p:cNvPicPr>
          <p:nvPr/>
        </p:nvPicPr>
        <p:blipFill rotWithShape="1">
          <a:blip r:embed="rId3"/>
          <a:srcRect l="5778"/>
          <a:stretch/>
        </p:blipFill>
        <p:spPr>
          <a:xfrm>
            <a:off x="20" y="10"/>
            <a:ext cx="12191980" cy="6857990"/>
          </a:xfrm>
          <a:prstGeom prst="rect">
            <a:avLst/>
          </a:prstGeom>
        </p:spPr>
      </p:pic>
      <p:pic>
        <p:nvPicPr>
          <p:cNvPr id="5" name="Picture 4">
            <a:extLst>
              <a:ext uri="{FF2B5EF4-FFF2-40B4-BE49-F238E27FC236}">
                <a16:creationId xmlns:a16="http://schemas.microsoft.com/office/drawing/2014/main" id="{4E77308A-7656-044B-B398-48C31B74A19A}"/>
              </a:ext>
            </a:extLst>
          </p:cNvPr>
          <p:cNvPicPr>
            <a:picLocks noChangeAspect="1"/>
          </p:cNvPicPr>
          <p:nvPr/>
        </p:nvPicPr>
        <p:blipFill>
          <a:blip r:embed="rId4"/>
          <a:stretch>
            <a:fillRect/>
          </a:stretch>
        </p:blipFill>
        <p:spPr>
          <a:xfrm>
            <a:off x="0" y="0"/>
            <a:ext cx="1201401" cy="1028700"/>
          </a:xfrm>
          <a:prstGeom prst="rect">
            <a:avLst/>
          </a:prstGeom>
        </p:spPr>
      </p:pic>
    </p:spTree>
    <p:extLst>
      <p:ext uri="{BB962C8B-B14F-4D97-AF65-F5344CB8AC3E}">
        <p14:creationId xmlns:p14="http://schemas.microsoft.com/office/powerpoint/2010/main" val="30918550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80ABBBC-9631-744C-B9D5-686EE1B0DC24}"/>
              </a:ext>
            </a:extLst>
          </p:cNvPr>
          <p:cNvPicPr>
            <a:picLocks noChangeAspect="1"/>
          </p:cNvPicPr>
          <p:nvPr/>
        </p:nvPicPr>
        <p:blipFill>
          <a:blip r:embed="rId3"/>
          <a:stretch>
            <a:fillRect/>
          </a:stretch>
        </p:blipFill>
        <p:spPr>
          <a:xfrm>
            <a:off x="9340850" y="1065212"/>
            <a:ext cx="2366962" cy="2366962"/>
          </a:xfrm>
          <a:prstGeom prst="rect">
            <a:avLst/>
          </a:prstGeom>
        </p:spPr>
      </p:pic>
      <p:pic>
        <p:nvPicPr>
          <p:cNvPr id="5" name="Picture 4">
            <a:extLst>
              <a:ext uri="{FF2B5EF4-FFF2-40B4-BE49-F238E27FC236}">
                <a16:creationId xmlns:a16="http://schemas.microsoft.com/office/drawing/2014/main" id="{8377F08A-4797-4049-883F-62AA26924E52}"/>
              </a:ext>
            </a:extLst>
          </p:cNvPr>
          <p:cNvPicPr>
            <a:picLocks noChangeAspect="1"/>
          </p:cNvPicPr>
          <p:nvPr/>
        </p:nvPicPr>
        <p:blipFill>
          <a:blip r:embed="rId4"/>
          <a:stretch>
            <a:fillRect/>
          </a:stretch>
        </p:blipFill>
        <p:spPr>
          <a:xfrm>
            <a:off x="2250282" y="561975"/>
            <a:ext cx="4405312" cy="4405312"/>
          </a:xfrm>
          <a:prstGeom prst="rect">
            <a:avLst/>
          </a:prstGeom>
        </p:spPr>
      </p:pic>
      <p:pic>
        <p:nvPicPr>
          <p:cNvPr id="7" name="Picture 6">
            <a:extLst>
              <a:ext uri="{FF2B5EF4-FFF2-40B4-BE49-F238E27FC236}">
                <a16:creationId xmlns:a16="http://schemas.microsoft.com/office/drawing/2014/main" id="{11C4F099-7E32-4044-AEE1-9F211051B835}"/>
              </a:ext>
            </a:extLst>
          </p:cNvPr>
          <p:cNvPicPr>
            <a:picLocks noChangeAspect="1"/>
          </p:cNvPicPr>
          <p:nvPr/>
        </p:nvPicPr>
        <p:blipFill>
          <a:blip r:embed="rId5"/>
          <a:stretch>
            <a:fillRect/>
          </a:stretch>
        </p:blipFill>
        <p:spPr>
          <a:xfrm>
            <a:off x="3464322" y="4473574"/>
            <a:ext cx="3022600" cy="1663700"/>
          </a:xfrm>
          <a:prstGeom prst="rect">
            <a:avLst/>
          </a:prstGeom>
        </p:spPr>
      </p:pic>
      <p:pic>
        <p:nvPicPr>
          <p:cNvPr id="9" name="Picture 8">
            <a:extLst>
              <a:ext uri="{FF2B5EF4-FFF2-40B4-BE49-F238E27FC236}">
                <a16:creationId xmlns:a16="http://schemas.microsoft.com/office/drawing/2014/main" id="{6564B61F-9791-E244-8580-5BE6011CB988}"/>
              </a:ext>
            </a:extLst>
          </p:cNvPr>
          <p:cNvPicPr>
            <a:picLocks noChangeAspect="1"/>
          </p:cNvPicPr>
          <p:nvPr/>
        </p:nvPicPr>
        <p:blipFill>
          <a:blip r:embed="rId6"/>
          <a:stretch>
            <a:fillRect/>
          </a:stretch>
        </p:blipFill>
        <p:spPr>
          <a:xfrm>
            <a:off x="7288212" y="3797300"/>
            <a:ext cx="4419600" cy="2032000"/>
          </a:xfrm>
          <a:prstGeom prst="rect">
            <a:avLst/>
          </a:prstGeom>
        </p:spPr>
      </p:pic>
      <p:pic>
        <p:nvPicPr>
          <p:cNvPr id="15" name="Picture 14">
            <a:extLst>
              <a:ext uri="{FF2B5EF4-FFF2-40B4-BE49-F238E27FC236}">
                <a16:creationId xmlns:a16="http://schemas.microsoft.com/office/drawing/2014/main" id="{D483FC53-F256-0443-8BA2-F0801C023464}"/>
              </a:ext>
            </a:extLst>
          </p:cNvPr>
          <p:cNvPicPr>
            <a:picLocks noChangeAspect="1"/>
          </p:cNvPicPr>
          <p:nvPr/>
        </p:nvPicPr>
        <p:blipFill>
          <a:blip r:embed="rId7"/>
          <a:stretch>
            <a:fillRect/>
          </a:stretch>
        </p:blipFill>
        <p:spPr>
          <a:xfrm>
            <a:off x="644525" y="368300"/>
            <a:ext cx="2654300" cy="3060700"/>
          </a:xfrm>
          <a:prstGeom prst="rect">
            <a:avLst/>
          </a:prstGeom>
        </p:spPr>
      </p:pic>
      <p:pic>
        <p:nvPicPr>
          <p:cNvPr id="16" name="Picture 15">
            <a:extLst>
              <a:ext uri="{FF2B5EF4-FFF2-40B4-BE49-F238E27FC236}">
                <a16:creationId xmlns:a16="http://schemas.microsoft.com/office/drawing/2014/main" id="{809C3BB8-4182-7D4E-9673-EFD5F0FED0AA}"/>
              </a:ext>
            </a:extLst>
          </p:cNvPr>
          <p:cNvPicPr>
            <a:picLocks noChangeAspect="1"/>
          </p:cNvPicPr>
          <p:nvPr/>
        </p:nvPicPr>
        <p:blipFill>
          <a:blip r:embed="rId8"/>
          <a:stretch>
            <a:fillRect/>
          </a:stretch>
        </p:blipFill>
        <p:spPr>
          <a:xfrm>
            <a:off x="0" y="4762"/>
            <a:ext cx="1201401" cy="1028700"/>
          </a:xfrm>
          <a:prstGeom prst="rect">
            <a:avLst/>
          </a:prstGeom>
        </p:spPr>
      </p:pic>
      <p:pic>
        <p:nvPicPr>
          <p:cNvPr id="8" name="Picture 7">
            <a:extLst>
              <a:ext uri="{FF2B5EF4-FFF2-40B4-BE49-F238E27FC236}">
                <a16:creationId xmlns:a16="http://schemas.microsoft.com/office/drawing/2014/main" id="{3F9A3189-4B04-7644-B58D-340A9B022BF0}"/>
              </a:ext>
            </a:extLst>
          </p:cNvPr>
          <p:cNvPicPr>
            <a:picLocks noChangeAspect="1"/>
          </p:cNvPicPr>
          <p:nvPr/>
        </p:nvPicPr>
        <p:blipFill>
          <a:blip r:embed="rId9"/>
          <a:stretch>
            <a:fillRect/>
          </a:stretch>
        </p:blipFill>
        <p:spPr>
          <a:xfrm>
            <a:off x="6138863" y="628650"/>
            <a:ext cx="2540000" cy="2540000"/>
          </a:xfrm>
          <a:prstGeom prst="rect">
            <a:avLst/>
          </a:prstGeom>
        </p:spPr>
      </p:pic>
      <p:pic>
        <p:nvPicPr>
          <p:cNvPr id="12" name="Picture 11">
            <a:extLst>
              <a:ext uri="{FF2B5EF4-FFF2-40B4-BE49-F238E27FC236}">
                <a16:creationId xmlns:a16="http://schemas.microsoft.com/office/drawing/2014/main" id="{BFCBE728-9C6A-9248-86AC-D2DB78827182}"/>
              </a:ext>
            </a:extLst>
          </p:cNvPr>
          <p:cNvPicPr>
            <a:picLocks noChangeAspect="1"/>
          </p:cNvPicPr>
          <p:nvPr/>
        </p:nvPicPr>
        <p:blipFill>
          <a:blip r:embed="rId10"/>
          <a:stretch>
            <a:fillRect/>
          </a:stretch>
        </p:blipFill>
        <p:spPr>
          <a:xfrm>
            <a:off x="308968" y="3954462"/>
            <a:ext cx="3048000" cy="2413000"/>
          </a:xfrm>
          <a:prstGeom prst="rect">
            <a:avLst/>
          </a:prstGeom>
        </p:spPr>
      </p:pic>
    </p:spTree>
    <p:extLst>
      <p:ext uri="{BB962C8B-B14F-4D97-AF65-F5344CB8AC3E}">
        <p14:creationId xmlns:p14="http://schemas.microsoft.com/office/powerpoint/2010/main" val="2166924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Matt Allen #1.mov">
            <a:hlinkClick r:id="" action="ppaction://media"/>
            <a:extLst>
              <a:ext uri="{FF2B5EF4-FFF2-40B4-BE49-F238E27FC236}">
                <a16:creationId xmlns:a16="http://schemas.microsoft.com/office/drawing/2014/main" id="{14BFCBDF-9635-3B42-9ABC-7B34B5EBD2BB}"/>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rot="5400000">
            <a:off x="3415894" y="862818"/>
            <a:ext cx="6083929" cy="4865287"/>
          </a:xfrm>
          <a:prstGeom prst="rect">
            <a:avLst/>
          </a:prstGeom>
        </p:spPr>
      </p:pic>
    </p:spTree>
    <p:extLst>
      <p:ext uri="{BB962C8B-B14F-4D97-AF65-F5344CB8AC3E}">
        <p14:creationId xmlns:p14="http://schemas.microsoft.com/office/powerpoint/2010/main" val="38556247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981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A6425DA-3C92-1F4E-BE86-3DCCA1D3CF47}"/>
              </a:ext>
            </a:extLst>
          </p:cNvPr>
          <p:cNvPicPr>
            <a:picLocks noChangeAspect="1"/>
          </p:cNvPicPr>
          <p:nvPr/>
        </p:nvPicPr>
        <p:blipFill>
          <a:blip r:embed="rId3"/>
          <a:stretch>
            <a:fillRect/>
          </a:stretch>
        </p:blipFill>
        <p:spPr>
          <a:xfrm>
            <a:off x="1201401" y="1800224"/>
            <a:ext cx="4737100" cy="1714500"/>
          </a:xfrm>
          <a:prstGeom prst="rect">
            <a:avLst/>
          </a:prstGeom>
        </p:spPr>
      </p:pic>
      <p:pic>
        <p:nvPicPr>
          <p:cNvPr id="5" name="Picture 4">
            <a:extLst>
              <a:ext uri="{FF2B5EF4-FFF2-40B4-BE49-F238E27FC236}">
                <a16:creationId xmlns:a16="http://schemas.microsoft.com/office/drawing/2014/main" id="{CFF85D4E-79EF-E845-8D26-96A53A5B96F5}"/>
              </a:ext>
            </a:extLst>
          </p:cNvPr>
          <p:cNvPicPr>
            <a:picLocks noChangeAspect="1"/>
          </p:cNvPicPr>
          <p:nvPr/>
        </p:nvPicPr>
        <p:blipFill>
          <a:blip r:embed="rId4"/>
          <a:stretch>
            <a:fillRect/>
          </a:stretch>
        </p:blipFill>
        <p:spPr>
          <a:xfrm>
            <a:off x="5907087" y="3822700"/>
            <a:ext cx="4140200" cy="1955800"/>
          </a:xfrm>
          <a:prstGeom prst="rect">
            <a:avLst/>
          </a:prstGeom>
        </p:spPr>
      </p:pic>
      <p:pic>
        <p:nvPicPr>
          <p:cNvPr id="6" name="Picture 5">
            <a:extLst>
              <a:ext uri="{FF2B5EF4-FFF2-40B4-BE49-F238E27FC236}">
                <a16:creationId xmlns:a16="http://schemas.microsoft.com/office/drawing/2014/main" id="{990E15F0-FF12-AC42-9B70-30FEE20283CE}"/>
              </a:ext>
            </a:extLst>
          </p:cNvPr>
          <p:cNvPicPr>
            <a:picLocks noChangeAspect="1"/>
          </p:cNvPicPr>
          <p:nvPr/>
        </p:nvPicPr>
        <p:blipFill>
          <a:blip r:embed="rId5"/>
          <a:stretch>
            <a:fillRect/>
          </a:stretch>
        </p:blipFill>
        <p:spPr>
          <a:xfrm>
            <a:off x="0" y="0"/>
            <a:ext cx="1201401" cy="1028700"/>
          </a:xfrm>
          <a:prstGeom prst="rect">
            <a:avLst/>
          </a:prstGeom>
        </p:spPr>
      </p:pic>
    </p:spTree>
    <p:extLst>
      <p:ext uri="{BB962C8B-B14F-4D97-AF65-F5344CB8AC3E}">
        <p14:creationId xmlns:p14="http://schemas.microsoft.com/office/powerpoint/2010/main" val="7050444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2275BC2-5603-B442-8EEB-DB7316E054B3}"/>
              </a:ext>
            </a:extLst>
          </p:cNvPr>
          <p:cNvSpPr txBox="1"/>
          <p:nvPr/>
        </p:nvSpPr>
        <p:spPr>
          <a:xfrm>
            <a:off x="571499" y="1371599"/>
            <a:ext cx="11177587" cy="5170646"/>
          </a:xfrm>
          <a:prstGeom prst="rect">
            <a:avLst/>
          </a:prstGeom>
          <a:noFill/>
        </p:spPr>
        <p:txBody>
          <a:bodyPr wrap="square" rtlCol="0">
            <a:spAutoFit/>
          </a:bodyPr>
          <a:lstStyle/>
          <a:p>
            <a:r>
              <a:rPr lang="en-NZ" sz="2400" dirty="0"/>
              <a:t>The vision for the Kristin Adaptive Leaders Programme is to develop adaptive leaders of learning to inspire and encourage all students to thrive, prosper and apply learning in an ever changing environment. </a:t>
            </a:r>
          </a:p>
          <a:p>
            <a:endParaRPr lang="en-NZ" sz="2400" dirty="0"/>
          </a:p>
          <a:p>
            <a:r>
              <a:rPr lang="en-NZ" sz="2400" dirty="0"/>
              <a:t>Kristin’s strengths are in producing happy, healthy, well-rounded students who are prepared to make a positive difference, contribute to the community and live fulfilling lives. This has been achieved through developing strong, meaningful relationships through quality care and support. </a:t>
            </a:r>
          </a:p>
          <a:p>
            <a:endParaRPr lang="en-NZ" sz="2400" dirty="0"/>
          </a:p>
          <a:p>
            <a:r>
              <a:rPr lang="en-NZ" sz="2400" dirty="0"/>
              <a:t>To ensure this continues and evolves, staff need to be constantly learning, upskilling and adapting to the ever changing environment they find themselves in. They need to be adaptive, agile and have the capacity to evolve and change with the times and the needs of the Kristin environment and its strategic aims. </a:t>
            </a:r>
          </a:p>
          <a:p>
            <a:endParaRPr lang="en-US" dirty="0"/>
          </a:p>
        </p:txBody>
      </p:sp>
      <p:pic>
        <p:nvPicPr>
          <p:cNvPr id="3" name="Picture 2">
            <a:extLst>
              <a:ext uri="{FF2B5EF4-FFF2-40B4-BE49-F238E27FC236}">
                <a16:creationId xmlns:a16="http://schemas.microsoft.com/office/drawing/2014/main" id="{5593EBB7-E096-7F4F-BE90-909470D8A7EE}"/>
              </a:ext>
            </a:extLst>
          </p:cNvPr>
          <p:cNvPicPr>
            <a:picLocks noChangeAspect="1"/>
          </p:cNvPicPr>
          <p:nvPr/>
        </p:nvPicPr>
        <p:blipFill>
          <a:blip r:embed="rId2"/>
          <a:stretch>
            <a:fillRect/>
          </a:stretch>
        </p:blipFill>
        <p:spPr>
          <a:xfrm>
            <a:off x="1" y="0"/>
            <a:ext cx="2085974" cy="1418462"/>
          </a:xfrm>
          <a:prstGeom prst="rect">
            <a:avLst/>
          </a:prstGeom>
        </p:spPr>
      </p:pic>
      <p:pic>
        <p:nvPicPr>
          <p:cNvPr id="4" name="Picture 3">
            <a:extLst>
              <a:ext uri="{FF2B5EF4-FFF2-40B4-BE49-F238E27FC236}">
                <a16:creationId xmlns:a16="http://schemas.microsoft.com/office/drawing/2014/main" id="{711C451A-7F53-C64B-BCB1-42A33D2BDB99}"/>
              </a:ext>
            </a:extLst>
          </p:cNvPr>
          <p:cNvPicPr>
            <a:picLocks noChangeAspect="1"/>
          </p:cNvPicPr>
          <p:nvPr/>
        </p:nvPicPr>
        <p:blipFill>
          <a:blip r:embed="rId3"/>
          <a:stretch>
            <a:fillRect/>
          </a:stretch>
        </p:blipFill>
        <p:spPr>
          <a:xfrm>
            <a:off x="10940541" y="5786438"/>
            <a:ext cx="1251459" cy="1071562"/>
          </a:xfrm>
          <a:prstGeom prst="rect">
            <a:avLst/>
          </a:prstGeom>
        </p:spPr>
      </p:pic>
    </p:spTree>
    <p:extLst>
      <p:ext uri="{BB962C8B-B14F-4D97-AF65-F5344CB8AC3E}">
        <p14:creationId xmlns:p14="http://schemas.microsoft.com/office/powerpoint/2010/main" val="64971512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BFDC535F-AC0A-417D-96AB-6706BECACD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726" cy="6858000"/>
          </a:xfrm>
          <a:prstGeom prst="rect">
            <a:avLst/>
          </a:prstGeom>
          <a:solidFill>
            <a:srgbClr val="9F9F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97AAAF8E-31DB-4148-8FCA-4D8233D691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5953" y="484068"/>
            <a:ext cx="6898027" cy="58893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CC950A7C-84BF-1648-8FC9-4141EF902B92}"/>
              </a:ext>
            </a:extLst>
          </p:cNvPr>
          <p:cNvPicPr>
            <a:picLocks noChangeAspect="1"/>
          </p:cNvPicPr>
          <p:nvPr/>
        </p:nvPicPr>
        <p:blipFill>
          <a:blip r:embed="rId3"/>
          <a:stretch>
            <a:fillRect/>
          </a:stretch>
        </p:blipFill>
        <p:spPr>
          <a:xfrm>
            <a:off x="818437" y="1568434"/>
            <a:ext cx="6253058" cy="3720569"/>
          </a:xfrm>
          <a:prstGeom prst="rect">
            <a:avLst/>
          </a:prstGeom>
        </p:spPr>
      </p:pic>
      <p:sp>
        <p:nvSpPr>
          <p:cNvPr id="15" name="Rectangle 14">
            <a:extLst>
              <a:ext uri="{FF2B5EF4-FFF2-40B4-BE49-F238E27FC236}">
                <a16:creationId xmlns:a16="http://schemas.microsoft.com/office/drawing/2014/main" id="{AA274328-4774-4DF9-BA53-452565122FB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61393" y="484069"/>
            <a:ext cx="4145975" cy="3499898"/>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a:extLst>
              <a:ext uri="{FF2B5EF4-FFF2-40B4-BE49-F238E27FC236}">
                <a16:creationId xmlns:a16="http://schemas.microsoft.com/office/drawing/2014/main" id="{EEB547E1-85E7-5447-9692-3BDA14410D3E}"/>
              </a:ext>
            </a:extLst>
          </p:cNvPr>
          <p:cNvPicPr>
            <a:picLocks noChangeAspect="1"/>
          </p:cNvPicPr>
          <p:nvPr/>
        </p:nvPicPr>
        <p:blipFill>
          <a:blip r:embed="rId4"/>
          <a:stretch>
            <a:fillRect/>
          </a:stretch>
        </p:blipFill>
        <p:spPr>
          <a:xfrm>
            <a:off x="7883059" y="1318952"/>
            <a:ext cx="3502643" cy="1830131"/>
          </a:xfrm>
          <a:prstGeom prst="rect">
            <a:avLst/>
          </a:prstGeom>
        </p:spPr>
      </p:pic>
      <p:sp>
        <p:nvSpPr>
          <p:cNvPr id="17" name="Rectangle 16">
            <a:extLst>
              <a:ext uri="{FF2B5EF4-FFF2-40B4-BE49-F238E27FC236}">
                <a16:creationId xmlns:a16="http://schemas.microsoft.com/office/drawing/2014/main" id="{01C7B46D-2FEF-4FAA-915B-8B21A66BB64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61393" y="4144834"/>
            <a:ext cx="4145975" cy="221151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F3C526EB-9324-1E43-8C12-09D63AC1D6DE}"/>
              </a:ext>
            </a:extLst>
          </p:cNvPr>
          <p:cNvPicPr>
            <a:picLocks noChangeAspect="1"/>
          </p:cNvPicPr>
          <p:nvPr/>
        </p:nvPicPr>
        <p:blipFill>
          <a:blip r:embed="rId5"/>
          <a:stretch>
            <a:fillRect/>
          </a:stretch>
        </p:blipFill>
        <p:spPr>
          <a:xfrm>
            <a:off x="7883059" y="4915973"/>
            <a:ext cx="3502643" cy="669239"/>
          </a:xfrm>
          <a:prstGeom prst="rect">
            <a:avLst/>
          </a:prstGeom>
        </p:spPr>
      </p:pic>
      <p:pic>
        <p:nvPicPr>
          <p:cNvPr id="12" name="Picture 11">
            <a:extLst>
              <a:ext uri="{FF2B5EF4-FFF2-40B4-BE49-F238E27FC236}">
                <a16:creationId xmlns:a16="http://schemas.microsoft.com/office/drawing/2014/main" id="{88CFA450-6E02-9A47-ABA9-3ED443EC76B3}"/>
              </a:ext>
            </a:extLst>
          </p:cNvPr>
          <p:cNvPicPr>
            <a:picLocks noChangeAspect="1"/>
          </p:cNvPicPr>
          <p:nvPr/>
        </p:nvPicPr>
        <p:blipFill>
          <a:blip r:embed="rId6"/>
          <a:stretch>
            <a:fillRect/>
          </a:stretch>
        </p:blipFill>
        <p:spPr>
          <a:xfrm>
            <a:off x="0" y="0"/>
            <a:ext cx="1201401" cy="1028700"/>
          </a:xfrm>
          <a:prstGeom prst="rect">
            <a:avLst/>
          </a:prstGeom>
        </p:spPr>
      </p:pic>
    </p:spTree>
    <p:extLst>
      <p:ext uri="{BB962C8B-B14F-4D97-AF65-F5344CB8AC3E}">
        <p14:creationId xmlns:p14="http://schemas.microsoft.com/office/powerpoint/2010/main" val="345386391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7AEF338-00AB-6A4D-A9B1-A009F86016AB}"/>
              </a:ext>
            </a:extLst>
          </p:cNvPr>
          <p:cNvPicPr>
            <a:picLocks noChangeAspect="1"/>
          </p:cNvPicPr>
          <p:nvPr/>
        </p:nvPicPr>
        <p:blipFill>
          <a:blip r:embed="rId3"/>
          <a:stretch>
            <a:fillRect/>
          </a:stretch>
        </p:blipFill>
        <p:spPr>
          <a:xfrm>
            <a:off x="3310466" y="643466"/>
            <a:ext cx="5571067" cy="5571067"/>
          </a:xfrm>
          <a:prstGeom prst="rect">
            <a:avLst/>
          </a:prstGeom>
        </p:spPr>
      </p:pic>
      <p:pic>
        <p:nvPicPr>
          <p:cNvPr id="11" name="Picture 10">
            <a:extLst>
              <a:ext uri="{FF2B5EF4-FFF2-40B4-BE49-F238E27FC236}">
                <a16:creationId xmlns:a16="http://schemas.microsoft.com/office/drawing/2014/main" id="{DAB043E4-153E-7744-8176-1535D9DF0D62}"/>
              </a:ext>
            </a:extLst>
          </p:cNvPr>
          <p:cNvPicPr>
            <a:picLocks noChangeAspect="1"/>
          </p:cNvPicPr>
          <p:nvPr/>
        </p:nvPicPr>
        <p:blipFill>
          <a:blip r:embed="rId4"/>
          <a:stretch>
            <a:fillRect/>
          </a:stretch>
        </p:blipFill>
        <p:spPr>
          <a:xfrm>
            <a:off x="0" y="0"/>
            <a:ext cx="1201401" cy="1028700"/>
          </a:xfrm>
          <a:prstGeom prst="rect">
            <a:avLst/>
          </a:prstGeom>
        </p:spPr>
      </p:pic>
    </p:spTree>
    <p:extLst>
      <p:ext uri="{BB962C8B-B14F-4D97-AF65-F5344CB8AC3E}">
        <p14:creationId xmlns:p14="http://schemas.microsoft.com/office/powerpoint/2010/main" val="1543588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A08050D4-C8A5-7A46-9843-6D9A43B2B3E3}"/>
              </a:ext>
            </a:extLst>
          </p:cNvPr>
          <p:cNvPicPr>
            <a:picLocks noChangeAspect="1"/>
          </p:cNvPicPr>
          <p:nvPr/>
        </p:nvPicPr>
        <p:blipFill>
          <a:blip r:embed="rId2"/>
          <a:stretch>
            <a:fillRect/>
          </a:stretch>
        </p:blipFill>
        <p:spPr>
          <a:xfrm>
            <a:off x="0" y="0"/>
            <a:ext cx="1201401" cy="1028700"/>
          </a:xfrm>
          <a:prstGeom prst="rect">
            <a:avLst/>
          </a:prstGeom>
        </p:spPr>
      </p:pic>
      <p:sp>
        <p:nvSpPr>
          <p:cNvPr id="3" name="TextBox 2">
            <a:extLst>
              <a:ext uri="{FF2B5EF4-FFF2-40B4-BE49-F238E27FC236}">
                <a16:creationId xmlns:a16="http://schemas.microsoft.com/office/drawing/2014/main" id="{532D579D-845C-3345-BE56-473BDA390504}"/>
              </a:ext>
            </a:extLst>
          </p:cNvPr>
          <p:cNvSpPr txBox="1"/>
          <p:nvPr/>
        </p:nvSpPr>
        <p:spPr>
          <a:xfrm>
            <a:off x="3397743" y="2657476"/>
            <a:ext cx="4780925" cy="2862322"/>
          </a:xfrm>
          <a:prstGeom prst="rect">
            <a:avLst/>
          </a:prstGeom>
          <a:noFill/>
        </p:spPr>
        <p:txBody>
          <a:bodyPr wrap="none" rtlCol="0">
            <a:spAutoFit/>
          </a:bodyPr>
          <a:lstStyle/>
          <a:p>
            <a:pPr algn="ctr"/>
            <a:r>
              <a:rPr lang="en-US" sz="3600" dirty="0"/>
              <a:t>Dave Scott</a:t>
            </a:r>
          </a:p>
          <a:p>
            <a:pPr algn="ctr"/>
            <a:endParaRPr lang="en-US" sz="3600" dirty="0"/>
          </a:p>
          <a:p>
            <a:pPr algn="ctr"/>
            <a:r>
              <a:rPr lang="en-US" sz="3600" dirty="0">
                <a:hlinkClick r:id="rId3"/>
              </a:rPr>
              <a:t>dscott@kristin.school.nz</a:t>
            </a:r>
            <a:endParaRPr lang="en-US" sz="3600" dirty="0"/>
          </a:p>
          <a:p>
            <a:pPr algn="ctr"/>
            <a:endParaRPr lang="en-US" sz="3600" dirty="0"/>
          </a:p>
          <a:p>
            <a:pPr algn="ctr"/>
            <a:r>
              <a:rPr lang="en-US" sz="3600" dirty="0"/>
              <a:t>Mobile: 021400703</a:t>
            </a:r>
          </a:p>
        </p:txBody>
      </p:sp>
      <p:pic>
        <p:nvPicPr>
          <p:cNvPr id="4" name="Picture 3">
            <a:extLst>
              <a:ext uri="{FF2B5EF4-FFF2-40B4-BE49-F238E27FC236}">
                <a16:creationId xmlns:a16="http://schemas.microsoft.com/office/drawing/2014/main" id="{19AD64E3-380E-6A4A-92B7-7CE66DC31915}"/>
              </a:ext>
            </a:extLst>
          </p:cNvPr>
          <p:cNvPicPr>
            <a:picLocks noChangeAspect="1"/>
          </p:cNvPicPr>
          <p:nvPr/>
        </p:nvPicPr>
        <p:blipFill>
          <a:blip r:embed="rId4"/>
          <a:stretch>
            <a:fillRect/>
          </a:stretch>
        </p:blipFill>
        <p:spPr>
          <a:xfrm>
            <a:off x="4178481" y="214312"/>
            <a:ext cx="3219450" cy="2189226"/>
          </a:xfrm>
          <a:prstGeom prst="rect">
            <a:avLst/>
          </a:prstGeom>
        </p:spPr>
      </p:pic>
      <p:pic>
        <p:nvPicPr>
          <p:cNvPr id="5" name="Picture 4">
            <a:extLst>
              <a:ext uri="{FF2B5EF4-FFF2-40B4-BE49-F238E27FC236}">
                <a16:creationId xmlns:a16="http://schemas.microsoft.com/office/drawing/2014/main" id="{A9AD3346-DDAA-6441-BF85-9D592F6F5105}"/>
              </a:ext>
            </a:extLst>
          </p:cNvPr>
          <p:cNvPicPr>
            <a:picLocks noChangeAspect="1"/>
          </p:cNvPicPr>
          <p:nvPr/>
        </p:nvPicPr>
        <p:blipFill>
          <a:blip r:embed="rId2"/>
          <a:stretch>
            <a:fillRect/>
          </a:stretch>
        </p:blipFill>
        <p:spPr>
          <a:xfrm>
            <a:off x="10990599" y="5829300"/>
            <a:ext cx="1201401" cy="1028700"/>
          </a:xfrm>
          <a:prstGeom prst="rect">
            <a:avLst/>
          </a:prstGeom>
        </p:spPr>
      </p:pic>
    </p:spTree>
    <p:extLst>
      <p:ext uri="{BB962C8B-B14F-4D97-AF65-F5344CB8AC3E}">
        <p14:creationId xmlns:p14="http://schemas.microsoft.com/office/powerpoint/2010/main" val="11916952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C3D92F9-7427-2847-8992-82808B96C294}"/>
              </a:ext>
            </a:extLst>
          </p:cNvPr>
          <p:cNvPicPr>
            <a:picLocks noChangeAspect="1"/>
          </p:cNvPicPr>
          <p:nvPr/>
        </p:nvPicPr>
        <p:blipFill rotWithShape="1">
          <a:blip r:embed="rId3"/>
          <a:srcRect t="2934" b="12796"/>
          <a:stretch/>
        </p:blipFill>
        <p:spPr>
          <a:xfrm>
            <a:off x="20" y="10"/>
            <a:ext cx="12191980" cy="6857990"/>
          </a:xfrm>
          <a:prstGeom prst="rect">
            <a:avLst/>
          </a:prstGeom>
        </p:spPr>
      </p:pic>
      <p:pic>
        <p:nvPicPr>
          <p:cNvPr id="4" name="Picture 3">
            <a:extLst>
              <a:ext uri="{FF2B5EF4-FFF2-40B4-BE49-F238E27FC236}">
                <a16:creationId xmlns:a16="http://schemas.microsoft.com/office/drawing/2014/main" id="{AFA5EEAF-7700-9E45-93FE-D9FF8CFB5DF1}"/>
              </a:ext>
            </a:extLst>
          </p:cNvPr>
          <p:cNvPicPr>
            <a:picLocks noChangeAspect="1"/>
          </p:cNvPicPr>
          <p:nvPr/>
        </p:nvPicPr>
        <p:blipFill>
          <a:blip r:embed="rId4"/>
          <a:stretch>
            <a:fillRect/>
          </a:stretch>
        </p:blipFill>
        <p:spPr>
          <a:xfrm>
            <a:off x="10766426" y="0"/>
            <a:ext cx="1425574" cy="1220648"/>
          </a:xfrm>
          <a:prstGeom prst="rect">
            <a:avLst/>
          </a:prstGeom>
        </p:spPr>
      </p:pic>
    </p:spTree>
    <p:extLst>
      <p:ext uri="{BB962C8B-B14F-4D97-AF65-F5344CB8AC3E}">
        <p14:creationId xmlns:p14="http://schemas.microsoft.com/office/powerpoint/2010/main" val="173171865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6435060-A099-E54C-9042-10ABE6E7EBAC}"/>
              </a:ext>
            </a:extLst>
          </p:cNvPr>
          <p:cNvPicPr>
            <a:picLocks noChangeAspect="1"/>
          </p:cNvPicPr>
          <p:nvPr/>
        </p:nvPicPr>
        <p:blipFill>
          <a:blip r:embed="rId3"/>
          <a:stretch>
            <a:fillRect/>
          </a:stretch>
        </p:blipFill>
        <p:spPr>
          <a:xfrm>
            <a:off x="1826984" y="643467"/>
            <a:ext cx="8538032" cy="5571066"/>
          </a:xfrm>
          <a:prstGeom prst="rect">
            <a:avLst/>
          </a:prstGeom>
        </p:spPr>
      </p:pic>
      <p:pic>
        <p:nvPicPr>
          <p:cNvPr id="6" name="Picture 5">
            <a:extLst>
              <a:ext uri="{FF2B5EF4-FFF2-40B4-BE49-F238E27FC236}">
                <a16:creationId xmlns:a16="http://schemas.microsoft.com/office/drawing/2014/main" id="{385B7F2F-DA41-FC4D-922E-3EC46BEAB47D}"/>
              </a:ext>
            </a:extLst>
          </p:cNvPr>
          <p:cNvPicPr>
            <a:picLocks noChangeAspect="1"/>
          </p:cNvPicPr>
          <p:nvPr/>
        </p:nvPicPr>
        <p:blipFill>
          <a:blip r:embed="rId4"/>
          <a:stretch>
            <a:fillRect/>
          </a:stretch>
        </p:blipFill>
        <p:spPr>
          <a:xfrm>
            <a:off x="376771" y="280035"/>
            <a:ext cx="1425574" cy="1220648"/>
          </a:xfrm>
          <a:prstGeom prst="rect">
            <a:avLst/>
          </a:prstGeom>
        </p:spPr>
      </p:pic>
    </p:spTree>
    <p:extLst>
      <p:ext uri="{BB962C8B-B14F-4D97-AF65-F5344CB8AC3E}">
        <p14:creationId xmlns:p14="http://schemas.microsoft.com/office/powerpoint/2010/main" val="28681801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9CC96C6-150A-F04C-9518-3CD27E9C18DD}"/>
              </a:ext>
            </a:extLst>
          </p:cNvPr>
          <p:cNvPicPr>
            <a:picLocks noChangeAspect="1"/>
          </p:cNvPicPr>
          <p:nvPr/>
        </p:nvPicPr>
        <p:blipFill rotWithShape="1">
          <a:blip r:embed="rId3"/>
          <a:srcRect l="9126" r="8651" b="-1"/>
          <a:stretch/>
        </p:blipFill>
        <p:spPr>
          <a:xfrm>
            <a:off x="20" y="10"/>
            <a:ext cx="12191980" cy="6857990"/>
          </a:xfrm>
          <a:prstGeom prst="rect">
            <a:avLst/>
          </a:prstGeom>
        </p:spPr>
      </p:pic>
      <p:pic>
        <p:nvPicPr>
          <p:cNvPr id="6" name="Picture 5">
            <a:extLst>
              <a:ext uri="{FF2B5EF4-FFF2-40B4-BE49-F238E27FC236}">
                <a16:creationId xmlns:a16="http://schemas.microsoft.com/office/drawing/2014/main" id="{1D6663DC-887F-9047-86CB-59A7CFC1B301}"/>
              </a:ext>
            </a:extLst>
          </p:cNvPr>
          <p:cNvPicPr>
            <a:picLocks noChangeAspect="1"/>
          </p:cNvPicPr>
          <p:nvPr/>
        </p:nvPicPr>
        <p:blipFill>
          <a:blip r:embed="rId4"/>
          <a:stretch>
            <a:fillRect/>
          </a:stretch>
        </p:blipFill>
        <p:spPr>
          <a:xfrm>
            <a:off x="10349446" y="251460"/>
            <a:ext cx="1425574" cy="1220648"/>
          </a:xfrm>
          <a:prstGeom prst="rect">
            <a:avLst/>
          </a:prstGeom>
        </p:spPr>
      </p:pic>
    </p:spTree>
    <p:extLst>
      <p:ext uri="{BB962C8B-B14F-4D97-AF65-F5344CB8AC3E}">
        <p14:creationId xmlns:p14="http://schemas.microsoft.com/office/powerpoint/2010/main" val="10962251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4FCEA4E-A3C9-B540-B97A-9E6B66DD8F72}"/>
              </a:ext>
            </a:extLst>
          </p:cNvPr>
          <p:cNvPicPr>
            <a:picLocks noChangeAspect="1"/>
          </p:cNvPicPr>
          <p:nvPr/>
        </p:nvPicPr>
        <p:blipFill rotWithShape="1">
          <a:blip r:embed="rId3"/>
          <a:srcRect l="1389" r="3944"/>
          <a:stretch/>
        </p:blipFill>
        <p:spPr>
          <a:xfrm>
            <a:off x="20" y="10"/>
            <a:ext cx="12191980" cy="6857990"/>
          </a:xfrm>
          <a:prstGeom prst="rect">
            <a:avLst/>
          </a:prstGeom>
        </p:spPr>
      </p:pic>
      <p:pic>
        <p:nvPicPr>
          <p:cNvPr id="4" name="Picture 3">
            <a:extLst>
              <a:ext uri="{FF2B5EF4-FFF2-40B4-BE49-F238E27FC236}">
                <a16:creationId xmlns:a16="http://schemas.microsoft.com/office/drawing/2014/main" id="{D24B6A2B-C736-6148-BBDE-2F0C0FA1DA75}"/>
              </a:ext>
            </a:extLst>
          </p:cNvPr>
          <p:cNvPicPr>
            <a:picLocks noChangeAspect="1"/>
          </p:cNvPicPr>
          <p:nvPr/>
        </p:nvPicPr>
        <p:blipFill>
          <a:blip r:embed="rId4"/>
          <a:stretch>
            <a:fillRect/>
          </a:stretch>
        </p:blipFill>
        <p:spPr>
          <a:xfrm>
            <a:off x="376771" y="280035"/>
            <a:ext cx="1425574" cy="1220648"/>
          </a:xfrm>
          <a:prstGeom prst="rect">
            <a:avLst/>
          </a:prstGeom>
        </p:spPr>
      </p:pic>
    </p:spTree>
    <p:extLst>
      <p:ext uri="{BB962C8B-B14F-4D97-AF65-F5344CB8AC3E}">
        <p14:creationId xmlns:p14="http://schemas.microsoft.com/office/powerpoint/2010/main" val="29241604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CF95728-0542-1C4D-BAE8-3E89A7B2FC48}"/>
              </a:ext>
            </a:extLst>
          </p:cNvPr>
          <p:cNvPicPr>
            <a:picLocks noChangeAspect="1"/>
          </p:cNvPicPr>
          <p:nvPr/>
        </p:nvPicPr>
        <p:blipFill rotWithShape="1">
          <a:blip r:embed="rId3"/>
          <a:srcRect t="5858"/>
          <a:stretch/>
        </p:blipFill>
        <p:spPr>
          <a:xfrm>
            <a:off x="20" y="10"/>
            <a:ext cx="12191980" cy="6857990"/>
          </a:xfrm>
          <a:prstGeom prst="rect">
            <a:avLst/>
          </a:prstGeom>
        </p:spPr>
      </p:pic>
      <p:pic>
        <p:nvPicPr>
          <p:cNvPr id="6" name="Picture 5">
            <a:extLst>
              <a:ext uri="{FF2B5EF4-FFF2-40B4-BE49-F238E27FC236}">
                <a16:creationId xmlns:a16="http://schemas.microsoft.com/office/drawing/2014/main" id="{17B659D3-46D8-7D45-B58D-8BAA8FFA0852}"/>
              </a:ext>
            </a:extLst>
          </p:cNvPr>
          <p:cNvPicPr>
            <a:picLocks noChangeAspect="1"/>
          </p:cNvPicPr>
          <p:nvPr/>
        </p:nvPicPr>
        <p:blipFill>
          <a:blip r:embed="rId4"/>
          <a:stretch>
            <a:fillRect/>
          </a:stretch>
        </p:blipFill>
        <p:spPr>
          <a:xfrm>
            <a:off x="10766426" y="10"/>
            <a:ext cx="1425574" cy="1220648"/>
          </a:xfrm>
          <a:prstGeom prst="rect">
            <a:avLst/>
          </a:prstGeom>
        </p:spPr>
      </p:pic>
    </p:spTree>
    <p:extLst>
      <p:ext uri="{BB962C8B-B14F-4D97-AF65-F5344CB8AC3E}">
        <p14:creationId xmlns:p14="http://schemas.microsoft.com/office/powerpoint/2010/main" val="17174401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91DC42E-FF6E-2D41-8691-37E56C40CFF1}"/>
              </a:ext>
            </a:extLst>
          </p:cNvPr>
          <p:cNvPicPr>
            <a:picLocks noChangeAspect="1"/>
          </p:cNvPicPr>
          <p:nvPr/>
        </p:nvPicPr>
        <p:blipFill rotWithShape="1">
          <a:blip r:embed="rId3"/>
          <a:srcRect t="15730"/>
          <a:stretch/>
        </p:blipFill>
        <p:spPr>
          <a:xfrm>
            <a:off x="20" y="10"/>
            <a:ext cx="12191980" cy="6857990"/>
          </a:xfrm>
          <a:prstGeom prst="rect">
            <a:avLst/>
          </a:prstGeom>
        </p:spPr>
      </p:pic>
      <p:pic>
        <p:nvPicPr>
          <p:cNvPr id="4" name="Picture 3">
            <a:extLst>
              <a:ext uri="{FF2B5EF4-FFF2-40B4-BE49-F238E27FC236}">
                <a16:creationId xmlns:a16="http://schemas.microsoft.com/office/drawing/2014/main" id="{E2A7B7DD-3529-F644-80A7-69D3AE55341A}"/>
              </a:ext>
            </a:extLst>
          </p:cNvPr>
          <p:cNvPicPr>
            <a:picLocks noChangeAspect="1"/>
          </p:cNvPicPr>
          <p:nvPr/>
        </p:nvPicPr>
        <p:blipFill>
          <a:blip r:embed="rId4"/>
          <a:stretch>
            <a:fillRect/>
          </a:stretch>
        </p:blipFill>
        <p:spPr>
          <a:xfrm>
            <a:off x="0" y="10"/>
            <a:ext cx="1425574" cy="1220648"/>
          </a:xfrm>
          <a:prstGeom prst="rect">
            <a:avLst/>
          </a:prstGeom>
        </p:spPr>
      </p:pic>
    </p:spTree>
    <p:extLst>
      <p:ext uri="{BB962C8B-B14F-4D97-AF65-F5344CB8AC3E}">
        <p14:creationId xmlns:p14="http://schemas.microsoft.com/office/powerpoint/2010/main" val="275234882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8359897-8C24-254F-A6D4-73446D0354E4}"/>
              </a:ext>
            </a:extLst>
          </p:cNvPr>
          <p:cNvPicPr>
            <a:picLocks noChangeAspect="1"/>
          </p:cNvPicPr>
          <p:nvPr/>
        </p:nvPicPr>
        <p:blipFill rotWithShape="1">
          <a:blip r:embed="rId3"/>
          <a:srcRect t="16516"/>
          <a:stretch/>
        </p:blipFill>
        <p:spPr>
          <a:xfrm>
            <a:off x="1" y="10"/>
            <a:ext cx="11862435" cy="6857990"/>
          </a:xfrm>
          <a:custGeom>
            <a:avLst/>
            <a:gdLst>
              <a:gd name="connsiteX0" fmla="*/ 0 w 11862435"/>
              <a:gd name="connsiteY0" fmla="*/ 0 h 6858000"/>
              <a:gd name="connsiteX1" fmla="*/ 2537458 w 11862435"/>
              <a:gd name="connsiteY1" fmla="*/ 0 h 6858000"/>
              <a:gd name="connsiteX2" fmla="*/ 3074669 w 11862435"/>
              <a:gd name="connsiteY2" fmla="*/ 0 h 6858000"/>
              <a:gd name="connsiteX3" fmla="*/ 3784383 w 11862435"/>
              <a:gd name="connsiteY3" fmla="*/ 0 h 6858000"/>
              <a:gd name="connsiteX4" fmla="*/ 8686282 w 11862435"/>
              <a:gd name="connsiteY4" fmla="*/ 0 h 6858000"/>
              <a:gd name="connsiteX5" fmla="*/ 11862435 w 11862435"/>
              <a:gd name="connsiteY5" fmla="*/ 6857999 h 6858000"/>
              <a:gd name="connsiteX6" fmla="*/ 5896483 w 11862435"/>
              <a:gd name="connsiteY6" fmla="*/ 6857999 h 6858000"/>
              <a:gd name="connsiteX7" fmla="*/ 5896483 w 11862435"/>
              <a:gd name="connsiteY7" fmla="*/ 6858000 h 6858000"/>
              <a:gd name="connsiteX8" fmla="*/ 3074669 w 11862435"/>
              <a:gd name="connsiteY8" fmla="*/ 6858000 h 6858000"/>
              <a:gd name="connsiteX9" fmla="*/ 2537458 w 11862435"/>
              <a:gd name="connsiteY9" fmla="*/ 6858000 h 6858000"/>
              <a:gd name="connsiteX10" fmla="*/ 0 w 11862435"/>
              <a:gd name="connsiteY10"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862435" h="6858000">
                <a:moveTo>
                  <a:pt x="0" y="0"/>
                </a:moveTo>
                <a:lnTo>
                  <a:pt x="2537458" y="0"/>
                </a:lnTo>
                <a:lnTo>
                  <a:pt x="3074669" y="0"/>
                </a:lnTo>
                <a:lnTo>
                  <a:pt x="3784383" y="0"/>
                </a:lnTo>
                <a:lnTo>
                  <a:pt x="8686282" y="0"/>
                </a:lnTo>
                <a:lnTo>
                  <a:pt x="11862435" y="6857999"/>
                </a:lnTo>
                <a:lnTo>
                  <a:pt x="5896483" y="6857999"/>
                </a:lnTo>
                <a:lnTo>
                  <a:pt x="5896483" y="6858000"/>
                </a:lnTo>
                <a:lnTo>
                  <a:pt x="3074669" y="6858000"/>
                </a:lnTo>
                <a:lnTo>
                  <a:pt x="2537458" y="6858000"/>
                </a:lnTo>
                <a:lnTo>
                  <a:pt x="0" y="6858000"/>
                </a:lnTo>
                <a:close/>
              </a:path>
            </a:pathLst>
          </a:custGeom>
        </p:spPr>
      </p:pic>
      <p:sp>
        <p:nvSpPr>
          <p:cNvPr id="8" name="Freeform: Shape 7">
            <a:extLst>
              <a:ext uri="{FF2B5EF4-FFF2-40B4-BE49-F238E27FC236}">
                <a16:creationId xmlns:a16="http://schemas.microsoft.com/office/drawing/2014/main" id="{A4D1609B-102A-4C77-86A2-ACB29FB96D5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7839950" y="0"/>
            <a:ext cx="4352050" cy="6858478"/>
          </a:xfrm>
          <a:custGeom>
            <a:avLst/>
            <a:gdLst>
              <a:gd name="connsiteX0" fmla="*/ 4352050 w 4352050"/>
              <a:gd name="connsiteY0" fmla="*/ 6858478 h 6858478"/>
              <a:gd name="connsiteX1" fmla="*/ 0 w 4352050"/>
              <a:gd name="connsiteY1" fmla="*/ 6858478 h 6858478"/>
              <a:gd name="connsiteX2" fmla="*/ 0 w 4352050"/>
              <a:gd name="connsiteY2" fmla="*/ 0 h 6858478"/>
              <a:gd name="connsiteX3" fmla="*/ 103870 w 4352050"/>
              <a:gd name="connsiteY3" fmla="*/ 0 h 6858478"/>
              <a:gd name="connsiteX4" fmla="*/ 1170098 w 4352050"/>
              <a:gd name="connsiteY4" fmla="*/ 0 h 6858478"/>
              <a:gd name="connsiteX5" fmla="*/ 1175675 w 4352050"/>
              <a:gd name="connsiteY5" fmla="*/ 0 h 685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52050" h="6858478">
                <a:moveTo>
                  <a:pt x="4352050" y="6858478"/>
                </a:moveTo>
                <a:lnTo>
                  <a:pt x="0" y="6858478"/>
                </a:lnTo>
                <a:lnTo>
                  <a:pt x="0" y="0"/>
                </a:lnTo>
                <a:lnTo>
                  <a:pt x="103870" y="0"/>
                </a:lnTo>
                <a:lnTo>
                  <a:pt x="1170098" y="0"/>
                </a:lnTo>
                <a:lnTo>
                  <a:pt x="1175675" y="0"/>
                </a:lnTo>
                <a:close/>
              </a:path>
            </a:pathLst>
          </a:custGeom>
          <a:solidFill>
            <a:schemeClr val="tx1">
              <a:lumMod val="85000"/>
              <a:lumOff val="15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9">
            <a:extLst>
              <a:ext uri="{FF2B5EF4-FFF2-40B4-BE49-F238E27FC236}">
                <a16:creationId xmlns:a16="http://schemas.microsoft.com/office/drawing/2014/main" id="{C651F706-C94E-46D4-BAAE-BAFD1AD976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8667950" y="0"/>
            <a:ext cx="3524051" cy="6858478"/>
          </a:xfrm>
          <a:custGeom>
            <a:avLst/>
            <a:gdLst>
              <a:gd name="connsiteX0" fmla="*/ 3524051 w 3524051"/>
              <a:gd name="connsiteY0" fmla="*/ 6858478 h 6858478"/>
              <a:gd name="connsiteX1" fmla="*/ 0 w 3524051"/>
              <a:gd name="connsiteY1" fmla="*/ 6858478 h 6858478"/>
              <a:gd name="connsiteX2" fmla="*/ 0 w 3524051"/>
              <a:gd name="connsiteY2" fmla="*/ 0 h 6858478"/>
              <a:gd name="connsiteX3" fmla="*/ 342099 w 3524051"/>
              <a:gd name="connsiteY3" fmla="*/ 0 h 6858478"/>
              <a:gd name="connsiteX4" fmla="*/ 347676 w 3524051"/>
              <a:gd name="connsiteY4" fmla="*/ 0 h 68584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4051" h="6858478">
                <a:moveTo>
                  <a:pt x="3524051" y="6858478"/>
                </a:moveTo>
                <a:lnTo>
                  <a:pt x="0" y="6858478"/>
                </a:lnTo>
                <a:lnTo>
                  <a:pt x="0" y="0"/>
                </a:lnTo>
                <a:lnTo>
                  <a:pt x="342099" y="0"/>
                </a:lnTo>
                <a:lnTo>
                  <a:pt x="347676" y="0"/>
                </a:lnTo>
                <a:close/>
              </a:path>
            </a:pathLst>
          </a:cu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6" name="Picture 5">
            <a:extLst>
              <a:ext uri="{FF2B5EF4-FFF2-40B4-BE49-F238E27FC236}">
                <a16:creationId xmlns:a16="http://schemas.microsoft.com/office/drawing/2014/main" id="{940E0390-E22C-2741-9A63-07EBC8F29474}"/>
              </a:ext>
            </a:extLst>
          </p:cNvPr>
          <p:cNvPicPr>
            <a:picLocks noChangeAspect="1"/>
          </p:cNvPicPr>
          <p:nvPr/>
        </p:nvPicPr>
        <p:blipFill>
          <a:blip r:embed="rId4"/>
          <a:stretch>
            <a:fillRect/>
          </a:stretch>
        </p:blipFill>
        <p:spPr>
          <a:xfrm>
            <a:off x="10766426" y="0"/>
            <a:ext cx="1425574" cy="1220648"/>
          </a:xfrm>
          <a:prstGeom prst="rect">
            <a:avLst/>
          </a:prstGeom>
        </p:spPr>
      </p:pic>
    </p:spTree>
    <p:extLst>
      <p:ext uri="{BB962C8B-B14F-4D97-AF65-F5344CB8AC3E}">
        <p14:creationId xmlns:p14="http://schemas.microsoft.com/office/powerpoint/2010/main" val="25787541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19210</TotalTime>
  <Words>814</Words>
  <Application>Microsoft Office PowerPoint</Application>
  <PresentationFormat>Widescreen</PresentationFormat>
  <Paragraphs>50</Paragraphs>
  <Slides>22</Slides>
  <Notes>19</Notes>
  <HiddenSlides>0</HiddenSlides>
  <MMClips>1</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MS Mincho</vt: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David Scott</dc:creator>
  <cp:lastModifiedBy>Kate Davidson</cp:lastModifiedBy>
  <cp:revision>22</cp:revision>
  <dcterms:created xsi:type="dcterms:W3CDTF">2018-05-27T21:35:44Z</dcterms:created>
  <dcterms:modified xsi:type="dcterms:W3CDTF">2019-05-13T01:21:50Z</dcterms:modified>
</cp:coreProperties>
</file>