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92" r:id="rId3"/>
    <p:sldMasterId id="2147483706" r:id="rId4"/>
  </p:sldMasterIdLst>
  <p:handoutMasterIdLst>
    <p:handoutMasterId r:id="rId42"/>
  </p:handoutMasterIdLst>
  <p:sldIdLst>
    <p:sldId id="256" r:id="rId5"/>
    <p:sldId id="257" r:id="rId6"/>
    <p:sldId id="258" r:id="rId7"/>
    <p:sldId id="259" r:id="rId8"/>
    <p:sldId id="313" r:id="rId9"/>
    <p:sldId id="314" r:id="rId10"/>
    <p:sldId id="315" r:id="rId11"/>
    <p:sldId id="311" r:id="rId12"/>
    <p:sldId id="260" r:id="rId13"/>
    <p:sldId id="261" r:id="rId14"/>
    <p:sldId id="262" r:id="rId15"/>
    <p:sldId id="263" r:id="rId16"/>
    <p:sldId id="264" r:id="rId17"/>
    <p:sldId id="265" r:id="rId18"/>
    <p:sldId id="268" r:id="rId19"/>
    <p:sldId id="270" r:id="rId20"/>
    <p:sldId id="271" r:id="rId21"/>
    <p:sldId id="272" r:id="rId22"/>
    <p:sldId id="317" r:id="rId23"/>
    <p:sldId id="273" r:id="rId24"/>
    <p:sldId id="318" r:id="rId25"/>
    <p:sldId id="274" r:id="rId26"/>
    <p:sldId id="275" r:id="rId27"/>
    <p:sldId id="319" r:id="rId28"/>
    <p:sldId id="320" r:id="rId29"/>
    <p:sldId id="280" r:id="rId30"/>
    <p:sldId id="276" r:id="rId31"/>
    <p:sldId id="277" r:id="rId32"/>
    <p:sldId id="278" r:id="rId33"/>
    <p:sldId id="279" r:id="rId34"/>
    <p:sldId id="321" r:id="rId35"/>
    <p:sldId id="316" r:id="rId36"/>
    <p:sldId id="283" r:id="rId37"/>
    <p:sldId id="284" r:id="rId38"/>
    <p:sldId id="285" r:id="rId39"/>
    <p:sldId id="286" r:id="rId40"/>
    <p:sldId id="288" r:id="rId41"/>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134"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903F9B6C-DC59-4211-BB01-846F36451C41}" type="datetimeFigureOut">
              <a:rPr lang="en-NZ" smtClean="0"/>
              <a:t>25/03/2014</a:t>
            </a:fld>
            <a:endParaRPr lang="en-NZ"/>
          </a:p>
        </p:txBody>
      </p:sp>
      <p:sp>
        <p:nvSpPr>
          <p:cNvPr id="4" name="Footer Placeholder 3"/>
          <p:cNvSpPr>
            <a:spLocks noGrp="1"/>
          </p:cNvSpPr>
          <p:nvPr>
            <p:ph type="ftr" sz="quarter" idx="2"/>
          </p:nvPr>
        </p:nvSpPr>
        <p:spPr>
          <a:xfrm>
            <a:off x="0" y="9428163"/>
            <a:ext cx="2889250" cy="496887"/>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3778250" y="9428163"/>
            <a:ext cx="2889250" cy="496887"/>
          </a:xfrm>
          <a:prstGeom prst="rect">
            <a:avLst/>
          </a:prstGeom>
        </p:spPr>
        <p:txBody>
          <a:bodyPr vert="horz" lIns="91440" tIns="45720" rIns="91440" bIns="45720" rtlCol="0" anchor="b"/>
          <a:lstStyle>
            <a:lvl1pPr algn="r">
              <a:defRPr sz="1200"/>
            </a:lvl1pPr>
          </a:lstStyle>
          <a:p>
            <a:fld id="{0EDEFA23-20B3-454C-9AC8-737E8FB09A4D}" type="slidenum">
              <a:rPr lang="en-NZ" smtClean="0"/>
              <a:t>‹#›</a:t>
            </a:fld>
            <a:endParaRPr lang="en-NZ"/>
          </a:p>
        </p:txBody>
      </p:sp>
    </p:spTree>
    <p:extLst>
      <p:ext uri="{BB962C8B-B14F-4D97-AF65-F5344CB8AC3E}">
        <p14:creationId xmlns:p14="http://schemas.microsoft.com/office/powerpoint/2010/main" val="333719315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1.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4.xml"/><Relationship Id="rId4" Type="http://schemas.openxmlformats.org/officeDocument/2006/relationships/image" Target="../media/image1.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170" name="Picture 2" descr="This is the o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8338" y="-3175"/>
            <a:ext cx="4706937" cy="7032625"/>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3-XXXX SG Desktop Wallpaper"/>
          <p:cNvPicPr>
            <a:picLocks noChangeAspect="1" noChangeArrowheads="1"/>
          </p:cNvPicPr>
          <p:nvPr/>
        </p:nvPicPr>
        <p:blipFill>
          <a:blip r:embed="rId3">
            <a:extLst>
              <a:ext uri="{28A0092B-C50C-407E-A947-70E740481C1C}">
                <a14:useLocalDpi xmlns:a14="http://schemas.microsoft.com/office/drawing/2010/main" val="0"/>
              </a:ext>
            </a:extLst>
          </a:blip>
          <a:srcRect r="56242"/>
          <a:stretch>
            <a:fillRect/>
          </a:stretch>
        </p:blipFill>
        <p:spPr bwMode="auto">
          <a:xfrm>
            <a:off x="0" y="0"/>
            <a:ext cx="4478338" cy="6978650"/>
          </a:xfrm>
          <a:prstGeom prst="rect">
            <a:avLst/>
          </a:prstGeom>
          <a:noFill/>
          <a:extLst>
            <a:ext uri="{909E8E84-426E-40DD-AFC4-6F175D3DCCD1}">
              <a14:hiddenFill xmlns:a14="http://schemas.microsoft.com/office/drawing/2010/main">
                <a:solidFill>
                  <a:srgbClr val="FFFFFF"/>
                </a:solidFill>
              </a14:hiddenFill>
            </a:ext>
          </a:extLst>
        </p:spPr>
      </p:pic>
      <p:sp>
        <p:nvSpPr>
          <p:cNvPr id="7172" name="Rectangle 4"/>
          <p:cNvSpPr>
            <a:spLocks noGrp="1" noChangeArrowheads="1"/>
          </p:cNvSpPr>
          <p:nvPr>
            <p:ph type="ctrTitle"/>
          </p:nvPr>
        </p:nvSpPr>
        <p:spPr>
          <a:xfrm>
            <a:off x="273050" y="3429000"/>
            <a:ext cx="4298950" cy="1944688"/>
          </a:xfrm>
        </p:spPr>
        <p:txBody>
          <a:bodyPr/>
          <a:lstStyle>
            <a:lvl1pPr>
              <a:defRPr/>
            </a:lvl1pPr>
          </a:lstStyle>
          <a:p>
            <a:pPr lvl="0"/>
            <a:r>
              <a:rPr lang="en-US" noProof="0" smtClean="0"/>
              <a:t>Click to edit Master title style</a:t>
            </a:r>
            <a:endParaRPr lang="en-GB" noProof="0" dirty="0" smtClean="0"/>
          </a:p>
        </p:txBody>
      </p:sp>
      <p:sp>
        <p:nvSpPr>
          <p:cNvPr id="7173" name="Rectangle 5"/>
          <p:cNvSpPr>
            <a:spLocks noGrp="1" noChangeArrowheads="1"/>
          </p:cNvSpPr>
          <p:nvPr>
            <p:ph type="subTitle" idx="1"/>
          </p:nvPr>
        </p:nvSpPr>
        <p:spPr>
          <a:xfrm>
            <a:off x="284163" y="5881688"/>
            <a:ext cx="5511800" cy="504825"/>
          </a:xfrm>
        </p:spPr>
        <p:txBody>
          <a:bodyPr/>
          <a:lstStyle>
            <a:lvl1pPr marL="0" indent="0">
              <a:buFontTx/>
              <a:buNone/>
              <a:defRPr sz="1800">
                <a:solidFill>
                  <a:schemeClr val="bg1"/>
                </a:solidFill>
              </a:defRPr>
            </a:lvl1pPr>
          </a:lstStyle>
          <a:p>
            <a:pPr lvl="0"/>
            <a:r>
              <a:rPr lang="en-US" noProof="0" smtClean="0"/>
              <a:t>Click to edit Master subtitle style</a:t>
            </a:r>
            <a:endParaRPr lang="en-GB" noProof="0" dirty="0" smtClean="0"/>
          </a:p>
        </p:txBody>
      </p:sp>
      <p:sp>
        <p:nvSpPr>
          <p:cNvPr id="7174" name="Rectangle 6"/>
          <p:cNvSpPr>
            <a:spLocks noGrp="1" noChangeArrowheads="1"/>
          </p:cNvSpPr>
          <p:nvPr>
            <p:ph type="dt" sz="half" idx="2"/>
          </p:nvPr>
        </p:nvSpPr>
        <p:spPr>
          <a:xfrm>
            <a:off x="295275" y="6569075"/>
            <a:ext cx="2124075" cy="414338"/>
          </a:xfrm>
        </p:spPr>
        <p:txBody>
          <a:bodyPr/>
          <a:lstStyle>
            <a:lvl1pPr>
              <a:defRPr sz="1400">
                <a:solidFill>
                  <a:schemeClr val="bg1"/>
                </a:solidFill>
              </a:defRPr>
            </a:lvl1pPr>
          </a:lstStyle>
          <a:p>
            <a:fld id="{C0610799-9FFF-4B33-959D-B211FB726238}" type="datetimeFigureOut">
              <a:rPr lang="en-NZ" smtClean="0"/>
              <a:t>25/03/2014</a:t>
            </a:fld>
            <a:endParaRPr lang="en-NZ"/>
          </a:p>
        </p:txBody>
      </p:sp>
      <p:sp>
        <p:nvSpPr>
          <p:cNvPr id="7175" name="Rectangle 7"/>
          <p:cNvSpPr>
            <a:spLocks noGrp="1" noChangeArrowheads="1"/>
          </p:cNvSpPr>
          <p:nvPr>
            <p:ph type="ftr" sz="quarter" idx="3"/>
          </p:nvPr>
        </p:nvSpPr>
        <p:spPr>
          <a:xfrm>
            <a:off x="2555875" y="6569075"/>
            <a:ext cx="3598863" cy="414338"/>
          </a:xfrm>
        </p:spPr>
        <p:txBody>
          <a:bodyPr/>
          <a:lstStyle>
            <a:lvl1pPr>
              <a:defRPr sz="1400" i="0">
                <a:solidFill>
                  <a:schemeClr val="bg1"/>
                </a:solidFill>
              </a:defRPr>
            </a:lvl1pPr>
          </a:lstStyle>
          <a:p>
            <a:endParaRPr lang="en-NZ"/>
          </a:p>
        </p:txBody>
      </p:sp>
      <p:sp>
        <p:nvSpPr>
          <p:cNvPr id="7176" name="Rectangle 8"/>
          <p:cNvSpPr>
            <a:spLocks noGrp="1" noChangeArrowheads="1"/>
          </p:cNvSpPr>
          <p:nvPr>
            <p:ph type="sldNum" sz="quarter" idx="4"/>
          </p:nvPr>
        </p:nvSpPr>
        <p:spPr>
          <a:xfrm>
            <a:off x="7235825" y="6569075"/>
            <a:ext cx="1800225" cy="414338"/>
          </a:xfrm>
        </p:spPr>
        <p:txBody>
          <a:bodyPr/>
          <a:lstStyle>
            <a:lvl1pPr>
              <a:defRPr sz="1400" i="0">
                <a:solidFill>
                  <a:schemeClr val="bg1"/>
                </a:solidFill>
              </a:defRPr>
            </a:lvl1pPr>
          </a:lstStyle>
          <a:p>
            <a:fld id="{34CD967A-E3BE-4997-BD29-C4F4042D76FE}" type="slidenum">
              <a:rPr lang="en-NZ" smtClean="0"/>
              <a:t>‹#›</a:t>
            </a:fld>
            <a:endParaRPr lang="en-NZ"/>
          </a:p>
        </p:txBody>
      </p:sp>
      <p:pic>
        <p:nvPicPr>
          <p:cNvPr id="7177" name="Picture 9" descr="logo-white-transparen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42125" y="900113"/>
            <a:ext cx="2098675" cy="327025"/>
          </a:xfrm>
          <a:prstGeom prst="rect">
            <a:avLst/>
          </a:prstGeom>
          <a:noFill/>
          <a:extLst>
            <a:ext uri="{909E8E84-426E-40DD-AFC4-6F175D3DCCD1}">
              <a14:hiddenFill xmlns:a14="http://schemas.microsoft.com/office/drawing/2010/main">
                <a:solidFill>
                  <a:srgbClr val="FFFFFF"/>
                </a:solidFill>
              </a14:hiddenFill>
            </a:ext>
          </a:extLst>
        </p:spPr>
      </p:pic>
      <p:sp>
        <p:nvSpPr>
          <p:cNvPr id="7178" name="Text Box 10"/>
          <p:cNvSpPr txBox="1">
            <a:spLocks noChangeArrowheads="1"/>
          </p:cNvSpPr>
          <p:nvPr/>
        </p:nvSpPr>
        <p:spPr bwMode="auto">
          <a:xfrm>
            <a:off x="7307263" y="1184275"/>
            <a:ext cx="1728787"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NZ" sz="900">
                <a:solidFill>
                  <a:srgbClr val="ABA48F"/>
                </a:solidFill>
              </a:rPr>
              <a:t>www.simpsongrierson.com</a:t>
            </a:r>
            <a:endParaRPr lang="en-GB" sz="900">
              <a:solidFill>
                <a:srgbClr val="ABA48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Footer Placeholder 3"/>
          <p:cNvSpPr>
            <a:spLocks noGrp="1"/>
          </p:cNvSpPr>
          <p:nvPr>
            <p:ph type="ftr" sz="quarter" idx="10"/>
          </p:nvPr>
        </p:nvSpPr>
        <p:spPr/>
        <p:txBody>
          <a:bodyPr/>
          <a:lstStyle>
            <a:lvl1pPr>
              <a:defRPr/>
            </a:lvl1pPr>
          </a:lstStyle>
          <a:p>
            <a:endParaRPr lang="en-NZ"/>
          </a:p>
        </p:txBody>
      </p:sp>
      <p:sp>
        <p:nvSpPr>
          <p:cNvPr id="5" name="Slide Number Placeholder 4"/>
          <p:cNvSpPr>
            <a:spLocks noGrp="1"/>
          </p:cNvSpPr>
          <p:nvPr>
            <p:ph type="sldNum" sz="quarter" idx="11"/>
          </p:nvPr>
        </p:nvSpPr>
        <p:spPr/>
        <p:txBody>
          <a:bodyPr/>
          <a:lstStyle>
            <a:lvl1pPr>
              <a:defRPr/>
            </a:lvl1pPr>
          </a:lstStyle>
          <a:p>
            <a:fld id="{34CD967A-E3BE-4997-BD29-C4F4042D76FE}" type="slidenum">
              <a:rPr lang="en-NZ" smtClean="0"/>
              <a:t>‹#›</a:t>
            </a:fld>
            <a:endParaRPr lang="en-NZ"/>
          </a:p>
        </p:txBody>
      </p:sp>
      <p:sp>
        <p:nvSpPr>
          <p:cNvPr id="6" name="Date Placeholder 5"/>
          <p:cNvSpPr>
            <a:spLocks noGrp="1"/>
          </p:cNvSpPr>
          <p:nvPr>
            <p:ph type="dt" sz="half" idx="12"/>
          </p:nvPr>
        </p:nvSpPr>
        <p:spPr/>
        <p:txBody>
          <a:bodyPr/>
          <a:lstStyle>
            <a:lvl1pPr>
              <a:defRPr/>
            </a:lvl1pPr>
          </a:lstStyle>
          <a:p>
            <a:fld id="{C0610799-9FFF-4B33-959D-B211FB726238}" type="datetimeFigureOut">
              <a:rPr lang="en-NZ" smtClean="0"/>
              <a:t>25/03/2014</a:t>
            </a:fld>
            <a:endParaRPr lang="en-NZ"/>
          </a:p>
        </p:txBody>
      </p:sp>
    </p:spTree>
    <p:extLst>
      <p:ext uri="{BB962C8B-B14F-4D97-AF65-F5344CB8AC3E}">
        <p14:creationId xmlns:p14="http://schemas.microsoft.com/office/powerpoint/2010/main" val="3849314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73813" y="180975"/>
            <a:ext cx="2057400" cy="63341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201613" y="180975"/>
            <a:ext cx="6019800" cy="633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Footer Placeholder 3"/>
          <p:cNvSpPr>
            <a:spLocks noGrp="1"/>
          </p:cNvSpPr>
          <p:nvPr>
            <p:ph type="ftr" sz="quarter" idx="10"/>
          </p:nvPr>
        </p:nvSpPr>
        <p:spPr/>
        <p:txBody>
          <a:bodyPr/>
          <a:lstStyle>
            <a:lvl1pPr>
              <a:defRPr/>
            </a:lvl1pPr>
          </a:lstStyle>
          <a:p>
            <a:endParaRPr lang="en-NZ"/>
          </a:p>
        </p:txBody>
      </p:sp>
      <p:sp>
        <p:nvSpPr>
          <p:cNvPr id="5" name="Slide Number Placeholder 4"/>
          <p:cNvSpPr>
            <a:spLocks noGrp="1"/>
          </p:cNvSpPr>
          <p:nvPr>
            <p:ph type="sldNum" sz="quarter" idx="11"/>
          </p:nvPr>
        </p:nvSpPr>
        <p:spPr/>
        <p:txBody>
          <a:bodyPr/>
          <a:lstStyle>
            <a:lvl1pPr>
              <a:defRPr/>
            </a:lvl1pPr>
          </a:lstStyle>
          <a:p>
            <a:fld id="{34CD967A-E3BE-4997-BD29-C4F4042D76FE}" type="slidenum">
              <a:rPr lang="en-NZ" smtClean="0"/>
              <a:t>‹#›</a:t>
            </a:fld>
            <a:endParaRPr lang="en-NZ"/>
          </a:p>
        </p:txBody>
      </p:sp>
      <p:sp>
        <p:nvSpPr>
          <p:cNvPr id="6" name="Date Placeholder 5"/>
          <p:cNvSpPr>
            <a:spLocks noGrp="1"/>
          </p:cNvSpPr>
          <p:nvPr>
            <p:ph type="dt" sz="half" idx="12"/>
          </p:nvPr>
        </p:nvSpPr>
        <p:spPr/>
        <p:txBody>
          <a:bodyPr/>
          <a:lstStyle>
            <a:lvl1pPr>
              <a:defRPr/>
            </a:lvl1pPr>
          </a:lstStyle>
          <a:p>
            <a:fld id="{C0610799-9FFF-4B33-959D-B211FB726238}" type="datetimeFigureOut">
              <a:rPr lang="en-NZ" smtClean="0"/>
              <a:t>25/03/2014</a:t>
            </a:fld>
            <a:endParaRPr lang="en-NZ"/>
          </a:p>
        </p:txBody>
      </p:sp>
    </p:spTree>
    <p:extLst>
      <p:ext uri="{BB962C8B-B14F-4D97-AF65-F5344CB8AC3E}">
        <p14:creationId xmlns:p14="http://schemas.microsoft.com/office/powerpoint/2010/main" val="11760912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NZ"/>
          </a:p>
        </p:txBody>
      </p:sp>
      <p:sp>
        <p:nvSpPr>
          <p:cNvPr id="4" name="Slide Number Placeholder 3"/>
          <p:cNvSpPr>
            <a:spLocks noGrp="1"/>
          </p:cNvSpPr>
          <p:nvPr>
            <p:ph type="sldNum" sz="quarter" idx="11"/>
          </p:nvPr>
        </p:nvSpPr>
        <p:spPr/>
        <p:txBody>
          <a:bodyPr/>
          <a:lstStyle/>
          <a:p>
            <a:fld id="{34CD967A-E3BE-4997-BD29-C4F4042D76FE}" type="slidenum">
              <a:rPr lang="en-NZ" smtClean="0"/>
              <a:t>‹#›</a:t>
            </a:fld>
            <a:endParaRPr lang="en-NZ"/>
          </a:p>
        </p:txBody>
      </p:sp>
      <p:sp>
        <p:nvSpPr>
          <p:cNvPr id="5" name="Date Placeholder 4"/>
          <p:cNvSpPr>
            <a:spLocks noGrp="1"/>
          </p:cNvSpPr>
          <p:nvPr>
            <p:ph type="dt" sz="half" idx="12"/>
          </p:nvPr>
        </p:nvSpPr>
        <p:spPr/>
        <p:txBody>
          <a:bodyPr/>
          <a:lstStyle/>
          <a:p>
            <a:fld id="{C0610799-9FFF-4B33-959D-B211FB726238}" type="datetimeFigureOut">
              <a:rPr lang="en-NZ" smtClean="0"/>
              <a:t>25/03/2014</a:t>
            </a:fld>
            <a:endParaRPr lang="en-NZ"/>
          </a:p>
        </p:txBody>
      </p:sp>
      <p:pic>
        <p:nvPicPr>
          <p:cNvPr id="6" name="Picture 4" descr="slide-building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77338" cy="688498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33839" y="1781962"/>
            <a:ext cx="6160636" cy="1143000"/>
          </a:xfrm>
        </p:spPr>
        <p:txBody>
          <a:bodyPr anchor="t" anchorCtr="0"/>
          <a:lstStyle/>
          <a:p>
            <a:r>
              <a:rPr lang="en-US" smtClean="0"/>
              <a:t>Click to edit Master title style</a:t>
            </a:r>
            <a:endParaRPr lang="en-NZ" dirty="0"/>
          </a:p>
        </p:txBody>
      </p:sp>
    </p:spTree>
    <p:extLst>
      <p:ext uri="{BB962C8B-B14F-4D97-AF65-F5344CB8AC3E}">
        <p14:creationId xmlns:p14="http://schemas.microsoft.com/office/powerpoint/2010/main" val="33626732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NZ"/>
          </a:p>
        </p:txBody>
      </p:sp>
      <p:sp>
        <p:nvSpPr>
          <p:cNvPr id="4" name="Slide Number Placeholder 3"/>
          <p:cNvSpPr>
            <a:spLocks noGrp="1"/>
          </p:cNvSpPr>
          <p:nvPr>
            <p:ph type="sldNum" sz="quarter" idx="11"/>
          </p:nvPr>
        </p:nvSpPr>
        <p:spPr/>
        <p:txBody>
          <a:bodyPr/>
          <a:lstStyle/>
          <a:p>
            <a:fld id="{34CD967A-E3BE-4997-BD29-C4F4042D76FE}" type="slidenum">
              <a:rPr lang="en-NZ" smtClean="0"/>
              <a:t>‹#›</a:t>
            </a:fld>
            <a:endParaRPr lang="en-NZ"/>
          </a:p>
        </p:txBody>
      </p:sp>
      <p:sp>
        <p:nvSpPr>
          <p:cNvPr id="5" name="Date Placeholder 4"/>
          <p:cNvSpPr>
            <a:spLocks noGrp="1"/>
          </p:cNvSpPr>
          <p:nvPr>
            <p:ph type="dt" sz="half" idx="12"/>
          </p:nvPr>
        </p:nvSpPr>
        <p:spPr/>
        <p:txBody>
          <a:bodyPr/>
          <a:lstStyle/>
          <a:p>
            <a:fld id="{C0610799-9FFF-4B33-959D-B211FB726238}" type="datetimeFigureOut">
              <a:rPr lang="en-NZ" smtClean="0"/>
              <a:t>25/03/2014</a:t>
            </a:fld>
            <a:endParaRPr lang="en-NZ"/>
          </a:p>
        </p:txBody>
      </p:sp>
      <p:pic>
        <p:nvPicPr>
          <p:cNvPr id="8" name="Picture 5" descr="slide-grap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522" y="0"/>
            <a:ext cx="9342438" cy="700881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43626" y="1786855"/>
            <a:ext cx="5195174" cy="1143000"/>
          </a:xfrm>
        </p:spPr>
        <p:txBody>
          <a:bodyPr anchor="t" anchorCtr="0"/>
          <a:lstStyle/>
          <a:p>
            <a:r>
              <a:rPr lang="en-US" smtClean="0"/>
              <a:t>Click to edit Master title style</a:t>
            </a:r>
            <a:endParaRPr lang="en-NZ" dirty="0"/>
          </a:p>
        </p:txBody>
      </p:sp>
    </p:spTree>
    <p:extLst>
      <p:ext uri="{BB962C8B-B14F-4D97-AF65-F5344CB8AC3E}">
        <p14:creationId xmlns:p14="http://schemas.microsoft.com/office/powerpoint/2010/main" val="26408111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tx1"/>
        </a:solidFill>
        <a:effectLst/>
      </p:bgPr>
    </p:bg>
    <p:spTree>
      <p:nvGrpSpPr>
        <p:cNvPr id="1" name=""/>
        <p:cNvGrpSpPr/>
        <p:nvPr/>
      </p:nvGrpSpPr>
      <p:grpSpPr>
        <a:xfrm>
          <a:off x="0" y="0"/>
          <a:ext cx="0" cy="0"/>
          <a:chOff x="0" y="0"/>
          <a:chExt cx="0" cy="0"/>
        </a:xfrm>
      </p:grpSpPr>
      <p:pic>
        <p:nvPicPr>
          <p:cNvPr id="6" name="Picture 5" descr="slide-spira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13113" y="2761580"/>
            <a:ext cx="5830887" cy="409733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48112" y="1795244"/>
            <a:ext cx="4047688" cy="1143000"/>
          </a:xfrm>
        </p:spPr>
        <p:txBody>
          <a:bodyPr anchor="t" anchorCtr="0">
            <a:noAutofit/>
          </a:bodyPr>
          <a:lstStyle>
            <a:lvl1pPr algn="l">
              <a:defRPr sz="3600">
                <a:solidFill>
                  <a:schemeClr val="bg1"/>
                </a:solidFill>
                <a:latin typeface="Arial" pitchFamily="34" charset="0"/>
                <a:cs typeface="Arial" pitchFamily="34" charset="0"/>
              </a:defRPr>
            </a:lvl1pPr>
          </a:lstStyle>
          <a:p>
            <a:r>
              <a:rPr lang="en-US" smtClean="0"/>
              <a:t>Click to edit Master title style</a:t>
            </a:r>
            <a:endParaRPr lang="en-NZ" dirty="0"/>
          </a:p>
        </p:txBody>
      </p:sp>
    </p:spTree>
    <p:extLst>
      <p:ext uri="{BB962C8B-B14F-4D97-AF65-F5344CB8AC3E}">
        <p14:creationId xmlns:p14="http://schemas.microsoft.com/office/powerpoint/2010/main" val="15806662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chemeClr val="tx1"/>
        </a:solidFill>
        <a:effectLst/>
      </p:bgPr>
    </p:bg>
    <p:spTree>
      <p:nvGrpSpPr>
        <p:cNvPr id="1" name=""/>
        <p:cNvGrpSpPr/>
        <p:nvPr/>
      </p:nvGrpSpPr>
      <p:grpSpPr>
        <a:xfrm>
          <a:off x="0" y="0"/>
          <a:ext cx="0" cy="0"/>
          <a:chOff x="0" y="0"/>
          <a:chExt cx="0" cy="0"/>
        </a:xfrm>
      </p:grpSpPr>
      <p:pic>
        <p:nvPicPr>
          <p:cNvPr id="4" name="Picture 4" descr="slide-employmen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433902" y="66238"/>
            <a:ext cx="4700588" cy="67913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48112" y="1795244"/>
            <a:ext cx="4047688" cy="1143000"/>
          </a:xfrm>
        </p:spPr>
        <p:txBody>
          <a:bodyPr anchor="t" anchorCtr="0">
            <a:noAutofit/>
          </a:bodyPr>
          <a:lstStyle>
            <a:lvl1pPr algn="l">
              <a:defRPr sz="3600">
                <a:solidFill>
                  <a:schemeClr val="bg1"/>
                </a:solidFill>
                <a:latin typeface="Arial" pitchFamily="34" charset="0"/>
                <a:cs typeface="Arial" pitchFamily="34" charset="0"/>
              </a:defRPr>
            </a:lvl1pPr>
          </a:lstStyle>
          <a:p>
            <a:r>
              <a:rPr lang="en-US" smtClean="0"/>
              <a:t>Click to edit Master title style</a:t>
            </a:r>
            <a:endParaRPr lang="en-NZ" dirty="0"/>
          </a:p>
        </p:txBody>
      </p:sp>
    </p:spTree>
    <p:extLst>
      <p:ext uri="{BB962C8B-B14F-4D97-AF65-F5344CB8AC3E}">
        <p14:creationId xmlns:p14="http://schemas.microsoft.com/office/powerpoint/2010/main" val="36410005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chemeClr val="tx1"/>
        </a:solidFill>
        <a:effectLst/>
      </p:bgPr>
    </p:bg>
    <p:spTree>
      <p:nvGrpSpPr>
        <p:cNvPr id="1" name=""/>
        <p:cNvGrpSpPr/>
        <p:nvPr/>
      </p:nvGrpSpPr>
      <p:grpSpPr>
        <a:xfrm>
          <a:off x="0" y="0"/>
          <a:ext cx="0" cy="0"/>
          <a:chOff x="0" y="0"/>
          <a:chExt cx="0" cy="0"/>
        </a:xfrm>
      </p:grpSpPr>
      <p:pic>
        <p:nvPicPr>
          <p:cNvPr id="5" name="Picture 7" descr="slide-nzzn"/>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76738" y="15875"/>
            <a:ext cx="4818062" cy="68421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48112" y="1795244"/>
            <a:ext cx="3928626" cy="1143000"/>
          </a:xfrm>
        </p:spPr>
        <p:txBody>
          <a:bodyPr anchor="t" anchorCtr="0">
            <a:noAutofit/>
          </a:bodyPr>
          <a:lstStyle>
            <a:lvl1pPr algn="l">
              <a:defRPr sz="3600">
                <a:solidFill>
                  <a:schemeClr val="bg1"/>
                </a:solidFill>
                <a:latin typeface="Arial" pitchFamily="34" charset="0"/>
                <a:cs typeface="Arial" pitchFamily="34" charset="0"/>
              </a:defRPr>
            </a:lvl1pPr>
          </a:lstStyle>
          <a:p>
            <a:r>
              <a:rPr lang="en-US" smtClean="0"/>
              <a:t>Click to edit Master title style</a:t>
            </a:r>
            <a:endParaRPr lang="en-NZ" dirty="0"/>
          </a:p>
        </p:txBody>
      </p:sp>
    </p:spTree>
    <p:extLst>
      <p:ext uri="{BB962C8B-B14F-4D97-AF65-F5344CB8AC3E}">
        <p14:creationId xmlns:p14="http://schemas.microsoft.com/office/powerpoint/2010/main" val="22031133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Custom Layou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48111" y="1795244"/>
            <a:ext cx="5419289" cy="1143000"/>
          </a:xfrm>
        </p:spPr>
        <p:txBody>
          <a:bodyPr anchor="t" anchorCtr="0">
            <a:noAutofit/>
          </a:bodyPr>
          <a:lstStyle>
            <a:lvl1pPr algn="l">
              <a:defRPr sz="3600">
                <a:solidFill>
                  <a:schemeClr val="bg1"/>
                </a:solidFill>
                <a:latin typeface="Arial" pitchFamily="34" charset="0"/>
                <a:cs typeface="Arial" pitchFamily="34" charset="0"/>
              </a:defRPr>
            </a:lvl1pPr>
          </a:lstStyle>
          <a:p>
            <a:r>
              <a:rPr lang="en-US" smtClean="0"/>
              <a:t>Click to edit Master title style</a:t>
            </a:r>
            <a:endParaRPr lang="en-NZ" dirty="0"/>
          </a:p>
        </p:txBody>
      </p:sp>
      <p:pic>
        <p:nvPicPr>
          <p:cNvPr id="4" name="Picture 4" descr="slide-ip"/>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3338" y="4278313"/>
            <a:ext cx="9223376" cy="264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72732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Custom Layout">
    <p:bg>
      <p:bgPr>
        <a:solidFill>
          <a:schemeClr val="tx1"/>
        </a:solidFill>
        <a:effectLst/>
      </p:bgPr>
    </p:bg>
    <p:spTree>
      <p:nvGrpSpPr>
        <p:cNvPr id="1" name=""/>
        <p:cNvGrpSpPr/>
        <p:nvPr/>
      </p:nvGrpSpPr>
      <p:grpSpPr>
        <a:xfrm>
          <a:off x="0" y="0"/>
          <a:ext cx="0" cy="0"/>
          <a:chOff x="0" y="0"/>
          <a:chExt cx="0" cy="0"/>
        </a:xfrm>
      </p:grpSpPr>
      <p:pic>
        <p:nvPicPr>
          <p:cNvPr id="5" name="Picture 6" descr="slide-arcs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6496" y="59655"/>
            <a:ext cx="4757737" cy="679291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48111" y="1795244"/>
            <a:ext cx="4047689" cy="1143000"/>
          </a:xfrm>
        </p:spPr>
        <p:txBody>
          <a:bodyPr anchor="t" anchorCtr="0">
            <a:noAutofit/>
          </a:bodyPr>
          <a:lstStyle>
            <a:lvl1pPr algn="l">
              <a:defRPr sz="3600">
                <a:solidFill>
                  <a:schemeClr val="bg1"/>
                </a:solidFill>
                <a:latin typeface="Arial" pitchFamily="34" charset="0"/>
                <a:cs typeface="Arial" pitchFamily="34" charset="0"/>
              </a:defRPr>
            </a:lvl1pPr>
          </a:lstStyle>
          <a:p>
            <a:r>
              <a:rPr lang="en-US" smtClean="0"/>
              <a:t>Click to edit Master title style</a:t>
            </a:r>
            <a:endParaRPr lang="en-NZ" dirty="0"/>
          </a:p>
        </p:txBody>
      </p:sp>
    </p:spTree>
    <p:extLst>
      <p:ext uri="{BB962C8B-B14F-4D97-AF65-F5344CB8AC3E}">
        <p14:creationId xmlns:p14="http://schemas.microsoft.com/office/powerpoint/2010/main" val="794951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Custom Layou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48111" y="1795244"/>
            <a:ext cx="4047689" cy="1143000"/>
          </a:xfrm>
        </p:spPr>
        <p:txBody>
          <a:bodyPr anchor="t" anchorCtr="0">
            <a:noAutofit/>
          </a:bodyPr>
          <a:lstStyle>
            <a:lvl1pPr algn="l">
              <a:defRPr sz="3600">
                <a:solidFill>
                  <a:schemeClr val="bg1"/>
                </a:solidFill>
                <a:latin typeface="Arial" pitchFamily="34" charset="0"/>
                <a:cs typeface="Arial" pitchFamily="34" charset="0"/>
              </a:defRPr>
            </a:lvl1pPr>
          </a:lstStyle>
          <a:p>
            <a:r>
              <a:rPr lang="en-US" smtClean="0"/>
              <a:t>Click to edit Master title style</a:t>
            </a:r>
            <a:endParaRPr lang="en-NZ" dirty="0"/>
          </a:p>
        </p:txBody>
      </p:sp>
      <p:pic>
        <p:nvPicPr>
          <p:cNvPr id="4" name="Picture 7" descr="slide-arcs"/>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02177" y="66442"/>
            <a:ext cx="4545013" cy="6791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1542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Footer Placeholder 3"/>
          <p:cNvSpPr>
            <a:spLocks noGrp="1"/>
          </p:cNvSpPr>
          <p:nvPr>
            <p:ph type="ftr" sz="quarter" idx="10"/>
          </p:nvPr>
        </p:nvSpPr>
        <p:spPr/>
        <p:txBody>
          <a:bodyPr/>
          <a:lstStyle>
            <a:lvl1pPr>
              <a:defRPr/>
            </a:lvl1pPr>
          </a:lstStyle>
          <a:p>
            <a:endParaRPr lang="en-NZ"/>
          </a:p>
        </p:txBody>
      </p:sp>
      <p:sp>
        <p:nvSpPr>
          <p:cNvPr id="5" name="Slide Number Placeholder 4"/>
          <p:cNvSpPr>
            <a:spLocks noGrp="1"/>
          </p:cNvSpPr>
          <p:nvPr>
            <p:ph type="sldNum" sz="quarter" idx="11"/>
          </p:nvPr>
        </p:nvSpPr>
        <p:spPr/>
        <p:txBody>
          <a:bodyPr/>
          <a:lstStyle>
            <a:lvl1pPr>
              <a:defRPr/>
            </a:lvl1pPr>
          </a:lstStyle>
          <a:p>
            <a:fld id="{34CD967A-E3BE-4997-BD29-C4F4042D76FE}" type="slidenum">
              <a:rPr lang="en-NZ" smtClean="0"/>
              <a:t>‹#›</a:t>
            </a:fld>
            <a:endParaRPr lang="en-NZ"/>
          </a:p>
        </p:txBody>
      </p:sp>
      <p:sp>
        <p:nvSpPr>
          <p:cNvPr id="6" name="Date Placeholder 5"/>
          <p:cNvSpPr>
            <a:spLocks noGrp="1"/>
          </p:cNvSpPr>
          <p:nvPr>
            <p:ph type="dt" sz="half" idx="12"/>
          </p:nvPr>
        </p:nvSpPr>
        <p:spPr/>
        <p:txBody>
          <a:bodyPr/>
          <a:lstStyle>
            <a:lvl1pPr>
              <a:defRPr/>
            </a:lvl1pPr>
          </a:lstStyle>
          <a:p>
            <a:fld id="{C0610799-9FFF-4B33-959D-B211FB726238}" type="datetimeFigureOut">
              <a:rPr lang="en-NZ" smtClean="0"/>
              <a:t>25/03/2014</a:t>
            </a:fld>
            <a:endParaRPr lang="en-NZ"/>
          </a:p>
        </p:txBody>
      </p:sp>
    </p:spTree>
    <p:extLst>
      <p:ext uri="{BB962C8B-B14F-4D97-AF65-F5344CB8AC3E}">
        <p14:creationId xmlns:p14="http://schemas.microsoft.com/office/powerpoint/2010/main" val="28116298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AE5CFDB7-FF1F-4207-B69A-79CDF8336C0D}" type="datetime1">
              <a:rPr lang="en-NZ" smtClean="0"/>
              <a:t>25/03/2014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64F80C3-397D-465D-90EA-C277B5EFEA83}" type="slidenum">
              <a:rPr lang="en-NZ" smtClean="0"/>
              <a:t>‹#›</a:t>
            </a:fld>
            <a:endParaRPr lang="en-NZ"/>
          </a:p>
        </p:txBody>
      </p:sp>
    </p:spTree>
    <p:extLst>
      <p:ext uri="{BB962C8B-B14F-4D97-AF65-F5344CB8AC3E}">
        <p14:creationId xmlns:p14="http://schemas.microsoft.com/office/powerpoint/2010/main" val="12177068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BEEB2DB-F139-4461-80B5-5661E29393E8}" type="datetime1">
              <a:rPr lang="en-NZ" smtClean="0"/>
              <a:t>25/03/2014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64F80C3-397D-465D-90EA-C277B5EFEA83}" type="slidenum">
              <a:rPr lang="en-NZ" smtClean="0"/>
              <a:t>‹#›</a:t>
            </a:fld>
            <a:endParaRPr lang="en-NZ"/>
          </a:p>
        </p:txBody>
      </p:sp>
    </p:spTree>
    <p:extLst>
      <p:ext uri="{BB962C8B-B14F-4D97-AF65-F5344CB8AC3E}">
        <p14:creationId xmlns:p14="http://schemas.microsoft.com/office/powerpoint/2010/main" val="34219909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3006D7-F0D2-4028-814A-05183859B4DF}" type="datetime1">
              <a:rPr lang="en-NZ" smtClean="0"/>
              <a:t>25/03/2014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64F80C3-397D-465D-90EA-C277B5EFEA83}" type="slidenum">
              <a:rPr lang="en-NZ" smtClean="0"/>
              <a:t>‹#›</a:t>
            </a:fld>
            <a:endParaRPr lang="en-NZ"/>
          </a:p>
        </p:txBody>
      </p:sp>
    </p:spTree>
    <p:extLst>
      <p:ext uri="{BB962C8B-B14F-4D97-AF65-F5344CB8AC3E}">
        <p14:creationId xmlns:p14="http://schemas.microsoft.com/office/powerpoint/2010/main" val="3566639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94AC91A8-AD17-4707-956B-7D24970E81F3}" type="datetime1">
              <a:rPr lang="en-NZ" smtClean="0"/>
              <a:t>25/03/2014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264F80C3-397D-465D-90EA-C277B5EFEA83}" type="slidenum">
              <a:rPr lang="en-NZ" smtClean="0"/>
              <a:t>‹#›</a:t>
            </a:fld>
            <a:endParaRPr lang="en-NZ"/>
          </a:p>
        </p:txBody>
      </p:sp>
    </p:spTree>
    <p:extLst>
      <p:ext uri="{BB962C8B-B14F-4D97-AF65-F5344CB8AC3E}">
        <p14:creationId xmlns:p14="http://schemas.microsoft.com/office/powerpoint/2010/main" val="11202702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64B5EFFB-13F3-46B9-8826-442C8459FBF4}" type="datetime1">
              <a:rPr lang="en-NZ" smtClean="0"/>
              <a:t>25/03/2014</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264F80C3-397D-465D-90EA-C277B5EFEA83}" type="slidenum">
              <a:rPr lang="en-NZ" smtClean="0"/>
              <a:t>‹#›</a:t>
            </a:fld>
            <a:endParaRPr lang="en-NZ"/>
          </a:p>
        </p:txBody>
      </p:sp>
    </p:spTree>
    <p:extLst>
      <p:ext uri="{BB962C8B-B14F-4D97-AF65-F5344CB8AC3E}">
        <p14:creationId xmlns:p14="http://schemas.microsoft.com/office/powerpoint/2010/main" val="13596170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F8C37688-3420-4617-89BB-A8AB554C2D26}" type="datetime1">
              <a:rPr lang="en-NZ" smtClean="0"/>
              <a:t>25/03/2014</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264F80C3-397D-465D-90EA-C277B5EFEA83}" type="slidenum">
              <a:rPr lang="en-NZ" smtClean="0"/>
              <a:t>‹#›</a:t>
            </a:fld>
            <a:endParaRPr lang="en-NZ"/>
          </a:p>
        </p:txBody>
      </p:sp>
    </p:spTree>
    <p:extLst>
      <p:ext uri="{BB962C8B-B14F-4D97-AF65-F5344CB8AC3E}">
        <p14:creationId xmlns:p14="http://schemas.microsoft.com/office/powerpoint/2010/main" val="16797448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8C5DE2-F8ED-4557-A921-100F87B693EC}" type="datetime1">
              <a:rPr lang="en-NZ" smtClean="0"/>
              <a:t>25/03/2014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264F80C3-397D-465D-90EA-C277B5EFEA83}" type="slidenum">
              <a:rPr lang="en-NZ" smtClean="0"/>
              <a:t>‹#›</a:t>
            </a:fld>
            <a:endParaRPr lang="en-NZ"/>
          </a:p>
        </p:txBody>
      </p:sp>
    </p:spTree>
    <p:extLst>
      <p:ext uri="{BB962C8B-B14F-4D97-AF65-F5344CB8AC3E}">
        <p14:creationId xmlns:p14="http://schemas.microsoft.com/office/powerpoint/2010/main" val="42466392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29C622-449D-4D61-8494-C39C0811C984}" type="datetime1">
              <a:rPr lang="en-NZ" smtClean="0"/>
              <a:t>25/03/2014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264F80C3-397D-465D-90EA-C277B5EFEA83}" type="slidenum">
              <a:rPr lang="en-NZ" smtClean="0"/>
              <a:t>‹#›</a:t>
            </a:fld>
            <a:endParaRPr lang="en-NZ"/>
          </a:p>
        </p:txBody>
      </p:sp>
    </p:spTree>
    <p:extLst>
      <p:ext uri="{BB962C8B-B14F-4D97-AF65-F5344CB8AC3E}">
        <p14:creationId xmlns:p14="http://schemas.microsoft.com/office/powerpoint/2010/main" val="25917869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BADB35-33BB-46FC-A338-BA3867F961FF}" type="datetime1">
              <a:rPr lang="en-NZ" smtClean="0"/>
              <a:t>25/03/2014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264F80C3-397D-465D-90EA-C277B5EFEA83}" type="slidenum">
              <a:rPr lang="en-NZ" smtClean="0"/>
              <a:t>‹#›</a:t>
            </a:fld>
            <a:endParaRPr lang="en-NZ"/>
          </a:p>
        </p:txBody>
      </p:sp>
    </p:spTree>
    <p:extLst>
      <p:ext uri="{BB962C8B-B14F-4D97-AF65-F5344CB8AC3E}">
        <p14:creationId xmlns:p14="http://schemas.microsoft.com/office/powerpoint/2010/main" val="223564025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2A2C366-7310-4DAC-8E08-E0F14443C211}" type="datetime1">
              <a:rPr lang="en-NZ" smtClean="0"/>
              <a:t>25/03/2014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64F80C3-397D-465D-90EA-C277B5EFEA83}" type="slidenum">
              <a:rPr lang="en-NZ" smtClean="0"/>
              <a:t>‹#›</a:t>
            </a:fld>
            <a:endParaRPr lang="en-NZ"/>
          </a:p>
        </p:txBody>
      </p:sp>
    </p:spTree>
    <p:extLst>
      <p:ext uri="{BB962C8B-B14F-4D97-AF65-F5344CB8AC3E}">
        <p14:creationId xmlns:p14="http://schemas.microsoft.com/office/powerpoint/2010/main" val="1066887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NZ"/>
          </a:p>
        </p:txBody>
      </p:sp>
      <p:sp>
        <p:nvSpPr>
          <p:cNvPr id="5" name="Slide Number Placeholder 4"/>
          <p:cNvSpPr>
            <a:spLocks noGrp="1"/>
          </p:cNvSpPr>
          <p:nvPr>
            <p:ph type="sldNum" sz="quarter" idx="11"/>
          </p:nvPr>
        </p:nvSpPr>
        <p:spPr/>
        <p:txBody>
          <a:bodyPr/>
          <a:lstStyle>
            <a:lvl1pPr>
              <a:defRPr/>
            </a:lvl1pPr>
          </a:lstStyle>
          <a:p>
            <a:fld id="{34CD967A-E3BE-4997-BD29-C4F4042D76FE}" type="slidenum">
              <a:rPr lang="en-NZ" smtClean="0"/>
              <a:t>‹#›</a:t>
            </a:fld>
            <a:endParaRPr lang="en-NZ"/>
          </a:p>
        </p:txBody>
      </p:sp>
      <p:sp>
        <p:nvSpPr>
          <p:cNvPr id="6" name="Date Placeholder 5"/>
          <p:cNvSpPr>
            <a:spLocks noGrp="1"/>
          </p:cNvSpPr>
          <p:nvPr>
            <p:ph type="dt" sz="half" idx="12"/>
          </p:nvPr>
        </p:nvSpPr>
        <p:spPr/>
        <p:txBody>
          <a:bodyPr/>
          <a:lstStyle>
            <a:lvl1pPr>
              <a:defRPr/>
            </a:lvl1pPr>
          </a:lstStyle>
          <a:p>
            <a:fld id="{C0610799-9FFF-4B33-959D-B211FB726238}" type="datetimeFigureOut">
              <a:rPr lang="en-NZ" smtClean="0"/>
              <a:t>25/03/2014</a:t>
            </a:fld>
            <a:endParaRPr lang="en-NZ"/>
          </a:p>
        </p:txBody>
      </p:sp>
    </p:spTree>
    <p:extLst>
      <p:ext uri="{BB962C8B-B14F-4D97-AF65-F5344CB8AC3E}">
        <p14:creationId xmlns:p14="http://schemas.microsoft.com/office/powerpoint/2010/main" val="128982794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8607A71A-A9F1-4E0D-BA2A-D5420DFB7336}" type="datetime1">
              <a:rPr lang="en-NZ" smtClean="0"/>
              <a:t>25/03/2014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64F80C3-397D-465D-90EA-C277B5EFEA83}" type="slidenum">
              <a:rPr lang="en-NZ" smtClean="0"/>
              <a:t>‹#›</a:t>
            </a:fld>
            <a:endParaRPr lang="en-NZ"/>
          </a:p>
        </p:txBody>
      </p:sp>
    </p:spTree>
    <p:extLst>
      <p:ext uri="{BB962C8B-B14F-4D97-AF65-F5344CB8AC3E}">
        <p14:creationId xmlns:p14="http://schemas.microsoft.com/office/powerpoint/2010/main" val="25556306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FFFFFF"/>
        </a:solidFill>
        <a:effectLst/>
      </p:bgPr>
    </p:bg>
    <p:spTree>
      <p:nvGrpSpPr>
        <p:cNvPr id="1" name=""/>
        <p:cNvGrpSpPr/>
        <p:nvPr/>
      </p:nvGrpSpPr>
      <p:grpSpPr>
        <a:xfrm>
          <a:off x="0" y="0"/>
          <a:ext cx="0" cy="0"/>
          <a:chOff x="0" y="0"/>
          <a:chExt cx="0" cy="0"/>
        </a:xfrm>
      </p:grpSpPr>
      <p:pic>
        <p:nvPicPr>
          <p:cNvPr id="7170" name="Picture 2" descr="This is the o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8338" y="-3175"/>
            <a:ext cx="4706937" cy="7032625"/>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3-XXXX SG Desktop Wallpaper"/>
          <p:cNvPicPr>
            <a:picLocks noChangeAspect="1" noChangeArrowheads="1"/>
          </p:cNvPicPr>
          <p:nvPr/>
        </p:nvPicPr>
        <p:blipFill>
          <a:blip r:embed="rId3">
            <a:extLst>
              <a:ext uri="{28A0092B-C50C-407E-A947-70E740481C1C}">
                <a14:useLocalDpi xmlns:a14="http://schemas.microsoft.com/office/drawing/2010/main" val="0"/>
              </a:ext>
            </a:extLst>
          </a:blip>
          <a:srcRect r="56242"/>
          <a:stretch>
            <a:fillRect/>
          </a:stretch>
        </p:blipFill>
        <p:spPr bwMode="auto">
          <a:xfrm>
            <a:off x="0" y="0"/>
            <a:ext cx="4478338" cy="6978650"/>
          </a:xfrm>
          <a:prstGeom prst="rect">
            <a:avLst/>
          </a:prstGeom>
          <a:noFill/>
          <a:extLst>
            <a:ext uri="{909E8E84-426E-40DD-AFC4-6F175D3DCCD1}">
              <a14:hiddenFill xmlns:a14="http://schemas.microsoft.com/office/drawing/2010/main">
                <a:solidFill>
                  <a:srgbClr val="FFFFFF"/>
                </a:solidFill>
              </a14:hiddenFill>
            </a:ext>
          </a:extLst>
        </p:spPr>
      </p:pic>
      <p:sp>
        <p:nvSpPr>
          <p:cNvPr id="7172" name="Rectangle 4"/>
          <p:cNvSpPr>
            <a:spLocks noGrp="1" noChangeArrowheads="1"/>
          </p:cNvSpPr>
          <p:nvPr>
            <p:ph type="ctrTitle"/>
          </p:nvPr>
        </p:nvSpPr>
        <p:spPr>
          <a:xfrm>
            <a:off x="273050" y="3429000"/>
            <a:ext cx="4298950" cy="1944688"/>
          </a:xfrm>
        </p:spPr>
        <p:txBody>
          <a:bodyPr/>
          <a:lstStyle>
            <a:lvl1pPr>
              <a:defRPr/>
            </a:lvl1pPr>
          </a:lstStyle>
          <a:p>
            <a:pPr lvl="0"/>
            <a:r>
              <a:rPr lang="en-US" noProof="0" smtClean="0"/>
              <a:t>Click to edit Master title style</a:t>
            </a:r>
            <a:endParaRPr lang="en-GB" noProof="0" dirty="0" smtClean="0"/>
          </a:p>
        </p:txBody>
      </p:sp>
      <p:sp>
        <p:nvSpPr>
          <p:cNvPr id="7173" name="Rectangle 5"/>
          <p:cNvSpPr>
            <a:spLocks noGrp="1" noChangeArrowheads="1"/>
          </p:cNvSpPr>
          <p:nvPr>
            <p:ph type="subTitle" idx="1"/>
          </p:nvPr>
        </p:nvSpPr>
        <p:spPr>
          <a:xfrm>
            <a:off x="284163" y="5881688"/>
            <a:ext cx="5511800" cy="504825"/>
          </a:xfrm>
        </p:spPr>
        <p:txBody>
          <a:bodyPr/>
          <a:lstStyle>
            <a:lvl1pPr marL="0" indent="0">
              <a:buFontTx/>
              <a:buNone/>
              <a:defRPr sz="1800">
                <a:solidFill>
                  <a:schemeClr val="bg1"/>
                </a:solidFill>
              </a:defRPr>
            </a:lvl1pPr>
          </a:lstStyle>
          <a:p>
            <a:pPr lvl="0"/>
            <a:r>
              <a:rPr lang="en-US" noProof="0" smtClean="0"/>
              <a:t>Click to edit Master subtitle style</a:t>
            </a:r>
            <a:endParaRPr lang="en-GB" noProof="0" dirty="0" smtClean="0"/>
          </a:p>
        </p:txBody>
      </p:sp>
      <p:sp>
        <p:nvSpPr>
          <p:cNvPr id="7174" name="Rectangle 6"/>
          <p:cNvSpPr>
            <a:spLocks noGrp="1" noChangeArrowheads="1"/>
          </p:cNvSpPr>
          <p:nvPr>
            <p:ph type="dt" sz="half" idx="2"/>
          </p:nvPr>
        </p:nvSpPr>
        <p:spPr>
          <a:xfrm>
            <a:off x="295275" y="6569075"/>
            <a:ext cx="2124075" cy="414338"/>
          </a:xfrm>
        </p:spPr>
        <p:txBody>
          <a:bodyPr/>
          <a:lstStyle>
            <a:lvl1pPr>
              <a:defRPr sz="1400">
                <a:solidFill>
                  <a:schemeClr val="bg1"/>
                </a:solidFill>
              </a:defRPr>
            </a:lvl1pPr>
          </a:lstStyle>
          <a:p>
            <a:fld id="{744D6A69-3EC5-4BC9-987D-E536F3B181D5}" type="datetimeFigureOut">
              <a:rPr lang="en-NZ" smtClean="0">
                <a:solidFill>
                  <a:srgbClr val="FFFFFF"/>
                </a:solidFill>
              </a:rPr>
              <a:pPr/>
              <a:t>25/03/2014</a:t>
            </a:fld>
            <a:endParaRPr lang="en-NZ" dirty="0">
              <a:solidFill>
                <a:srgbClr val="FFFFFF"/>
              </a:solidFill>
            </a:endParaRPr>
          </a:p>
        </p:txBody>
      </p:sp>
      <p:sp>
        <p:nvSpPr>
          <p:cNvPr id="7175" name="Rectangle 7"/>
          <p:cNvSpPr>
            <a:spLocks noGrp="1" noChangeArrowheads="1"/>
          </p:cNvSpPr>
          <p:nvPr>
            <p:ph type="ftr" sz="quarter" idx="3"/>
          </p:nvPr>
        </p:nvSpPr>
        <p:spPr>
          <a:xfrm>
            <a:off x="2555875" y="6569075"/>
            <a:ext cx="3598863" cy="414338"/>
          </a:xfrm>
        </p:spPr>
        <p:txBody>
          <a:bodyPr/>
          <a:lstStyle>
            <a:lvl1pPr>
              <a:defRPr sz="1400" i="0">
                <a:solidFill>
                  <a:schemeClr val="bg1"/>
                </a:solidFill>
              </a:defRPr>
            </a:lvl1pPr>
          </a:lstStyle>
          <a:p>
            <a:endParaRPr lang="en-NZ" dirty="0">
              <a:solidFill>
                <a:srgbClr val="FFFFFF"/>
              </a:solidFill>
            </a:endParaRPr>
          </a:p>
        </p:txBody>
      </p:sp>
      <p:sp>
        <p:nvSpPr>
          <p:cNvPr id="7176" name="Rectangle 8"/>
          <p:cNvSpPr>
            <a:spLocks noGrp="1" noChangeArrowheads="1"/>
          </p:cNvSpPr>
          <p:nvPr>
            <p:ph type="sldNum" sz="quarter" idx="4"/>
          </p:nvPr>
        </p:nvSpPr>
        <p:spPr>
          <a:xfrm>
            <a:off x="7235825" y="6569075"/>
            <a:ext cx="1800225" cy="414338"/>
          </a:xfrm>
        </p:spPr>
        <p:txBody>
          <a:bodyPr/>
          <a:lstStyle>
            <a:lvl1pPr>
              <a:defRPr sz="1400" i="0">
                <a:solidFill>
                  <a:schemeClr val="bg1"/>
                </a:solidFill>
              </a:defRPr>
            </a:lvl1pPr>
          </a:lstStyle>
          <a:p>
            <a:fld id="{28388B48-4BC8-41C3-9810-7C968CF4F7FE}" type="slidenum">
              <a:rPr lang="en-NZ" smtClean="0">
                <a:solidFill>
                  <a:srgbClr val="FFFFFF"/>
                </a:solidFill>
              </a:rPr>
              <a:pPr/>
              <a:t>‹#›</a:t>
            </a:fld>
            <a:endParaRPr lang="en-NZ" dirty="0">
              <a:solidFill>
                <a:srgbClr val="FFFFFF"/>
              </a:solidFill>
            </a:endParaRPr>
          </a:p>
        </p:txBody>
      </p:sp>
      <p:pic>
        <p:nvPicPr>
          <p:cNvPr id="7177" name="Picture 9" descr="logo-white-transparen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42125" y="900113"/>
            <a:ext cx="2098675" cy="327025"/>
          </a:xfrm>
          <a:prstGeom prst="rect">
            <a:avLst/>
          </a:prstGeom>
          <a:noFill/>
          <a:extLst>
            <a:ext uri="{909E8E84-426E-40DD-AFC4-6F175D3DCCD1}">
              <a14:hiddenFill xmlns:a14="http://schemas.microsoft.com/office/drawing/2010/main">
                <a:solidFill>
                  <a:srgbClr val="FFFFFF"/>
                </a:solidFill>
              </a14:hiddenFill>
            </a:ext>
          </a:extLst>
        </p:spPr>
      </p:pic>
      <p:sp>
        <p:nvSpPr>
          <p:cNvPr id="7178" name="Text Box 10"/>
          <p:cNvSpPr txBox="1">
            <a:spLocks noChangeArrowheads="1"/>
          </p:cNvSpPr>
          <p:nvPr/>
        </p:nvSpPr>
        <p:spPr bwMode="auto">
          <a:xfrm>
            <a:off x="7307263" y="1184275"/>
            <a:ext cx="1728787"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NZ" sz="900" dirty="0">
                <a:solidFill>
                  <a:srgbClr val="ABA48F"/>
                </a:solidFill>
              </a:rPr>
              <a:t>www.simpsongrierson.com</a:t>
            </a:r>
            <a:endParaRPr lang="en-GB" sz="900" dirty="0">
              <a:solidFill>
                <a:srgbClr val="ABA48F"/>
              </a:solidFill>
            </a:endParaRPr>
          </a:p>
        </p:txBody>
      </p:sp>
    </p:spTree>
    <p:extLst>
      <p:ext uri="{BB962C8B-B14F-4D97-AF65-F5344CB8AC3E}">
        <p14:creationId xmlns:p14="http://schemas.microsoft.com/office/powerpoint/2010/main" val="33665968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Footer Placeholder 3"/>
          <p:cNvSpPr>
            <a:spLocks noGrp="1"/>
          </p:cNvSpPr>
          <p:nvPr>
            <p:ph type="ftr" sz="quarter" idx="10"/>
          </p:nvPr>
        </p:nvSpPr>
        <p:spPr/>
        <p:txBody>
          <a:bodyPr/>
          <a:lstStyle>
            <a:lvl1pPr>
              <a:defRPr/>
            </a:lvl1pPr>
          </a:lstStyle>
          <a:p>
            <a:endParaRPr lang="en-NZ" dirty="0">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28388B48-4BC8-41C3-9810-7C968CF4F7FE}" type="slidenum">
              <a:rPr lang="en-NZ" smtClean="0">
                <a:solidFill>
                  <a:srgbClr val="000000"/>
                </a:solidFill>
              </a:rPr>
              <a:pPr/>
              <a:t>‹#›</a:t>
            </a:fld>
            <a:endParaRPr lang="en-NZ" dirty="0">
              <a:solidFill>
                <a:srgbClr val="000000"/>
              </a:solidFill>
            </a:endParaRPr>
          </a:p>
        </p:txBody>
      </p:sp>
      <p:sp>
        <p:nvSpPr>
          <p:cNvPr id="6" name="Date Placeholder 5"/>
          <p:cNvSpPr>
            <a:spLocks noGrp="1"/>
          </p:cNvSpPr>
          <p:nvPr>
            <p:ph type="dt" sz="half" idx="12"/>
          </p:nvPr>
        </p:nvSpPr>
        <p:spPr/>
        <p:txBody>
          <a:bodyPr/>
          <a:lstStyle>
            <a:lvl1pPr>
              <a:defRPr/>
            </a:lvl1pPr>
          </a:lstStyle>
          <a:p>
            <a:fld id="{744D6A69-3EC5-4BC9-987D-E536F3B181D5}" type="datetimeFigureOut">
              <a:rPr lang="en-NZ" smtClean="0">
                <a:solidFill>
                  <a:srgbClr val="000000"/>
                </a:solidFill>
              </a:rPr>
              <a:pPr/>
              <a:t>25/03/2014</a:t>
            </a:fld>
            <a:endParaRPr lang="en-NZ" dirty="0">
              <a:solidFill>
                <a:srgbClr val="000000"/>
              </a:solidFill>
            </a:endParaRPr>
          </a:p>
        </p:txBody>
      </p:sp>
    </p:spTree>
    <p:extLst>
      <p:ext uri="{BB962C8B-B14F-4D97-AF65-F5344CB8AC3E}">
        <p14:creationId xmlns:p14="http://schemas.microsoft.com/office/powerpoint/2010/main" val="1213177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NZ" dirty="0">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28388B48-4BC8-41C3-9810-7C968CF4F7FE}" type="slidenum">
              <a:rPr lang="en-NZ" smtClean="0">
                <a:solidFill>
                  <a:srgbClr val="000000"/>
                </a:solidFill>
              </a:rPr>
              <a:pPr/>
              <a:t>‹#›</a:t>
            </a:fld>
            <a:endParaRPr lang="en-NZ" dirty="0">
              <a:solidFill>
                <a:srgbClr val="000000"/>
              </a:solidFill>
            </a:endParaRPr>
          </a:p>
        </p:txBody>
      </p:sp>
      <p:sp>
        <p:nvSpPr>
          <p:cNvPr id="6" name="Date Placeholder 5"/>
          <p:cNvSpPr>
            <a:spLocks noGrp="1"/>
          </p:cNvSpPr>
          <p:nvPr>
            <p:ph type="dt" sz="half" idx="12"/>
          </p:nvPr>
        </p:nvSpPr>
        <p:spPr/>
        <p:txBody>
          <a:bodyPr/>
          <a:lstStyle>
            <a:lvl1pPr>
              <a:defRPr/>
            </a:lvl1pPr>
          </a:lstStyle>
          <a:p>
            <a:fld id="{744D6A69-3EC5-4BC9-987D-E536F3B181D5}" type="datetimeFigureOut">
              <a:rPr lang="en-NZ" smtClean="0">
                <a:solidFill>
                  <a:srgbClr val="000000"/>
                </a:solidFill>
              </a:rPr>
              <a:pPr/>
              <a:t>25/03/2014</a:t>
            </a:fld>
            <a:endParaRPr lang="en-NZ" dirty="0">
              <a:solidFill>
                <a:srgbClr val="000000"/>
              </a:solidFill>
            </a:endParaRPr>
          </a:p>
        </p:txBody>
      </p:sp>
    </p:spTree>
    <p:extLst>
      <p:ext uri="{BB962C8B-B14F-4D97-AF65-F5344CB8AC3E}">
        <p14:creationId xmlns:p14="http://schemas.microsoft.com/office/powerpoint/2010/main" val="27177758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201613" y="19891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392613" y="19891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Footer Placeholder 4"/>
          <p:cNvSpPr>
            <a:spLocks noGrp="1"/>
          </p:cNvSpPr>
          <p:nvPr>
            <p:ph type="ftr" sz="quarter" idx="10"/>
          </p:nvPr>
        </p:nvSpPr>
        <p:spPr/>
        <p:txBody>
          <a:bodyPr/>
          <a:lstStyle>
            <a:lvl1pPr>
              <a:defRPr/>
            </a:lvl1pPr>
          </a:lstStyle>
          <a:p>
            <a:endParaRPr lang="en-NZ" dirty="0">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28388B48-4BC8-41C3-9810-7C968CF4F7FE}" type="slidenum">
              <a:rPr lang="en-NZ" smtClean="0">
                <a:solidFill>
                  <a:srgbClr val="000000"/>
                </a:solidFill>
              </a:rPr>
              <a:pPr/>
              <a:t>‹#›</a:t>
            </a:fld>
            <a:endParaRPr lang="en-NZ" dirty="0">
              <a:solidFill>
                <a:srgbClr val="000000"/>
              </a:solidFill>
            </a:endParaRPr>
          </a:p>
        </p:txBody>
      </p:sp>
      <p:sp>
        <p:nvSpPr>
          <p:cNvPr id="7" name="Date Placeholder 6"/>
          <p:cNvSpPr>
            <a:spLocks noGrp="1"/>
          </p:cNvSpPr>
          <p:nvPr>
            <p:ph type="dt" sz="half" idx="12"/>
          </p:nvPr>
        </p:nvSpPr>
        <p:spPr/>
        <p:txBody>
          <a:bodyPr/>
          <a:lstStyle>
            <a:lvl1pPr>
              <a:defRPr/>
            </a:lvl1pPr>
          </a:lstStyle>
          <a:p>
            <a:fld id="{744D6A69-3EC5-4BC9-987D-E536F3B181D5}" type="datetimeFigureOut">
              <a:rPr lang="en-NZ" smtClean="0">
                <a:solidFill>
                  <a:srgbClr val="000000"/>
                </a:solidFill>
              </a:rPr>
              <a:pPr/>
              <a:t>25/03/2014</a:t>
            </a:fld>
            <a:endParaRPr lang="en-NZ" dirty="0">
              <a:solidFill>
                <a:srgbClr val="000000"/>
              </a:solidFill>
            </a:endParaRPr>
          </a:p>
        </p:txBody>
      </p:sp>
    </p:spTree>
    <p:extLst>
      <p:ext uri="{BB962C8B-B14F-4D97-AF65-F5344CB8AC3E}">
        <p14:creationId xmlns:p14="http://schemas.microsoft.com/office/powerpoint/2010/main" val="359025396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Footer Placeholder 6"/>
          <p:cNvSpPr>
            <a:spLocks noGrp="1"/>
          </p:cNvSpPr>
          <p:nvPr>
            <p:ph type="ftr" sz="quarter" idx="10"/>
          </p:nvPr>
        </p:nvSpPr>
        <p:spPr/>
        <p:txBody>
          <a:bodyPr/>
          <a:lstStyle>
            <a:lvl1pPr>
              <a:defRPr/>
            </a:lvl1pPr>
          </a:lstStyle>
          <a:p>
            <a:endParaRPr lang="en-NZ" dirty="0">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28388B48-4BC8-41C3-9810-7C968CF4F7FE}" type="slidenum">
              <a:rPr lang="en-NZ" smtClean="0">
                <a:solidFill>
                  <a:srgbClr val="000000"/>
                </a:solidFill>
              </a:rPr>
              <a:pPr/>
              <a:t>‹#›</a:t>
            </a:fld>
            <a:endParaRPr lang="en-NZ" dirty="0">
              <a:solidFill>
                <a:srgbClr val="000000"/>
              </a:solidFill>
            </a:endParaRPr>
          </a:p>
        </p:txBody>
      </p:sp>
      <p:sp>
        <p:nvSpPr>
          <p:cNvPr id="9" name="Date Placeholder 8"/>
          <p:cNvSpPr>
            <a:spLocks noGrp="1"/>
          </p:cNvSpPr>
          <p:nvPr>
            <p:ph type="dt" sz="half" idx="12"/>
          </p:nvPr>
        </p:nvSpPr>
        <p:spPr/>
        <p:txBody>
          <a:bodyPr/>
          <a:lstStyle>
            <a:lvl1pPr>
              <a:defRPr/>
            </a:lvl1pPr>
          </a:lstStyle>
          <a:p>
            <a:fld id="{744D6A69-3EC5-4BC9-987D-E536F3B181D5}" type="datetimeFigureOut">
              <a:rPr lang="en-NZ" smtClean="0">
                <a:solidFill>
                  <a:srgbClr val="000000"/>
                </a:solidFill>
              </a:rPr>
              <a:pPr/>
              <a:t>25/03/2014</a:t>
            </a:fld>
            <a:endParaRPr lang="en-NZ" dirty="0">
              <a:solidFill>
                <a:srgbClr val="000000"/>
              </a:solidFill>
            </a:endParaRPr>
          </a:p>
        </p:txBody>
      </p:sp>
    </p:spTree>
    <p:extLst>
      <p:ext uri="{BB962C8B-B14F-4D97-AF65-F5344CB8AC3E}">
        <p14:creationId xmlns:p14="http://schemas.microsoft.com/office/powerpoint/2010/main" val="427014034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Footer Placeholder 2"/>
          <p:cNvSpPr>
            <a:spLocks noGrp="1"/>
          </p:cNvSpPr>
          <p:nvPr>
            <p:ph type="ftr" sz="quarter" idx="10"/>
          </p:nvPr>
        </p:nvSpPr>
        <p:spPr/>
        <p:txBody>
          <a:bodyPr/>
          <a:lstStyle>
            <a:lvl1pPr>
              <a:defRPr/>
            </a:lvl1pPr>
          </a:lstStyle>
          <a:p>
            <a:endParaRPr lang="en-NZ" dirty="0">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28388B48-4BC8-41C3-9810-7C968CF4F7FE}" type="slidenum">
              <a:rPr lang="en-NZ" smtClean="0">
                <a:solidFill>
                  <a:srgbClr val="000000"/>
                </a:solidFill>
              </a:rPr>
              <a:pPr/>
              <a:t>‹#›</a:t>
            </a:fld>
            <a:endParaRPr lang="en-NZ" dirty="0">
              <a:solidFill>
                <a:srgbClr val="000000"/>
              </a:solidFill>
            </a:endParaRPr>
          </a:p>
        </p:txBody>
      </p:sp>
      <p:sp>
        <p:nvSpPr>
          <p:cNvPr id="5" name="Date Placeholder 4"/>
          <p:cNvSpPr>
            <a:spLocks noGrp="1"/>
          </p:cNvSpPr>
          <p:nvPr>
            <p:ph type="dt" sz="half" idx="12"/>
          </p:nvPr>
        </p:nvSpPr>
        <p:spPr/>
        <p:txBody>
          <a:bodyPr/>
          <a:lstStyle>
            <a:lvl1pPr>
              <a:defRPr/>
            </a:lvl1pPr>
          </a:lstStyle>
          <a:p>
            <a:fld id="{744D6A69-3EC5-4BC9-987D-E536F3B181D5}" type="datetimeFigureOut">
              <a:rPr lang="en-NZ" smtClean="0">
                <a:solidFill>
                  <a:srgbClr val="000000"/>
                </a:solidFill>
              </a:rPr>
              <a:pPr/>
              <a:t>25/03/2014</a:t>
            </a:fld>
            <a:endParaRPr lang="en-NZ" dirty="0">
              <a:solidFill>
                <a:srgbClr val="000000"/>
              </a:solidFill>
            </a:endParaRPr>
          </a:p>
        </p:txBody>
      </p:sp>
    </p:spTree>
    <p:extLst>
      <p:ext uri="{BB962C8B-B14F-4D97-AF65-F5344CB8AC3E}">
        <p14:creationId xmlns:p14="http://schemas.microsoft.com/office/powerpoint/2010/main" val="328153267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NZ" dirty="0">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28388B48-4BC8-41C3-9810-7C968CF4F7FE}" type="slidenum">
              <a:rPr lang="en-NZ" smtClean="0">
                <a:solidFill>
                  <a:srgbClr val="000000"/>
                </a:solidFill>
              </a:rPr>
              <a:pPr/>
              <a:t>‹#›</a:t>
            </a:fld>
            <a:endParaRPr lang="en-NZ" dirty="0">
              <a:solidFill>
                <a:srgbClr val="000000"/>
              </a:solidFill>
            </a:endParaRPr>
          </a:p>
        </p:txBody>
      </p:sp>
      <p:sp>
        <p:nvSpPr>
          <p:cNvPr id="4" name="Date Placeholder 3"/>
          <p:cNvSpPr>
            <a:spLocks noGrp="1"/>
          </p:cNvSpPr>
          <p:nvPr>
            <p:ph type="dt" sz="half" idx="12"/>
          </p:nvPr>
        </p:nvSpPr>
        <p:spPr/>
        <p:txBody>
          <a:bodyPr/>
          <a:lstStyle>
            <a:lvl1pPr>
              <a:defRPr/>
            </a:lvl1pPr>
          </a:lstStyle>
          <a:p>
            <a:fld id="{744D6A69-3EC5-4BC9-987D-E536F3B181D5}" type="datetimeFigureOut">
              <a:rPr lang="en-NZ" smtClean="0">
                <a:solidFill>
                  <a:srgbClr val="000000"/>
                </a:solidFill>
              </a:rPr>
              <a:pPr/>
              <a:t>25/03/2014</a:t>
            </a:fld>
            <a:endParaRPr lang="en-NZ" dirty="0">
              <a:solidFill>
                <a:srgbClr val="000000"/>
              </a:solidFill>
            </a:endParaRPr>
          </a:p>
        </p:txBody>
      </p:sp>
    </p:spTree>
    <p:extLst>
      <p:ext uri="{BB962C8B-B14F-4D97-AF65-F5344CB8AC3E}">
        <p14:creationId xmlns:p14="http://schemas.microsoft.com/office/powerpoint/2010/main" val="75183871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NZ" dirty="0">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28388B48-4BC8-41C3-9810-7C968CF4F7FE}" type="slidenum">
              <a:rPr lang="en-NZ" smtClean="0">
                <a:solidFill>
                  <a:srgbClr val="000000"/>
                </a:solidFill>
              </a:rPr>
              <a:pPr/>
              <a:t>‹#›</a:t>
            </a:fld>
            <a:endParaRPr lang="en-NZ" dirty="0">
              <a:solidFill>
                <a:srgbClr val="000000"/>
              </a:solidFill>
            </a:endParaRPr>
          </a:p>
        </p:txBody>
      </p:sp>
      <p:sp>
        <p:nvSpPr>
          <p:cNvPr id="7" name="Date Placeholder 6"/>
          <p:cNvSpPr>
            <a:spLocks noGrp="1"/>
          </p:cNvSpPr>
          <p:nvPr>
            <p:ph type="dt" sz="half" idx="12"/>
          </p:nvPr>
        </p:nvSpPr>
        <p:spPr/>
        <p:txBody>
          <a:bodyPr/>
          <a:lstStyle>
            <a:lvl1pPr>
              <a:defRPr/>
            </a:lvl1pPr>
          </a:lstStyle>
          <a:p>
            <a:fld id="{744D6A69-3EC5-4BC9-987D-E536F3B181D5}" type="datetimeFigureOut">
              <a:rPr lang="en-NZ" smtClean="0">
                <a:solidFill>
                  <a:srgbClr val="000000"/>
                </a:solidFill>
              </a:rPr>
              <a:pPr/>
              <a:t>25/03/2014</a:t>
            </a:fld>
            <a:endParaRPr lang="en-NZ" dirty="0">
              <a:solidFill>
                <a:srgbClr val="000000"/>
              </a:solidFill>
            </a:endParaRPr>
          </a:p>
        </p:txBody>
      </p:sp>
    </p:spTree>
    <p:extLst>
      <p:ext uri="{BB962C8B-B14F-4D97-AF65-F5344CB8AC3E}">
        <p14:creationId xmlns:p14="http://schemas.microsoft.com/office/powerpoint/2010/main" val="49274905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NZ"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NZ" dirty="0">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28388B48-4BC8-41C3-9810-7C968CF4F7FE}" type="slidenum">
              <a:rPr lang="en-NZ" smtClean="0">
                <a:solidFill>
                  <a:srgbClr val="000000"/>
                </a:solidFill>
              </a:rPr>
              <a:pPr/>
              <a:t>‹#›</a:t>
            </a:fld>
            <a:endParaRPr lang="en-NZ" dirty="0">
              <a:solidFill>
                <a:srgbClr val="000000"/>
              </a:solidFill>
            </a:endParaRPr>
          </a:p>
        </p:txBody>
      </p:sp>
      <p:sp>
        <p:nvSpPr>
          <p:cNvPr id="7" name="Date Placeholder 6"/>
          <p:cNvSpPr>
            <a:spLocks noGrp="1"/>
          </p:cNvSpPr>
          <p:nvPr>
            <p:ph type="dt" sz="half" idx="12"/>
          </p:nvPr>
        </p:nvSpPr>
        <p:spPr/>
        <p:txBody>
          <a:bodyPr/>
          <a:lstStyle>
            <a:lvl1pPr>
              <a:defRPr/>
            </a:lvl1pPr>
          </a:lstStyle>
          <a:p>
            <a:fld id="{744D6A69-3EC5-4BC9-987D-E536F3B181D5}" type="datetimeFigureOut">
              <a:rPr lang="en-NZ" smtClean="0">
                <a:solidFill>
                  <a:srgbClr val="000000"/>
                </a:solidFill>
              </a:rPr>
              <a:pPr/>
              <a:t>25/03/2014</a:t>
            </a:fld>
            <a:endParaRPr lang="en-NZ" dirty="0">
              <a:solidFill>
                <a:srgbClr val="000000"/>
              </a:solidFill>
            </a:endParaRPr>
          </a:p>
        </p:txBody>
      </p:sp>
    </p:spTree>
    <p:extLst>
      <p:ext uri="{BB962C8B-B14F-4D97-AF65-F5344CB8AC3E}">
        <p14:creationId xmlns:p14="http://schemas.microsoft.com/office/powerpoint/2010/main" val="17092678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201613" y="19891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392613" y="19891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Footer Placeholder 4"/>
          <p:cNvSpPr>
            <a:spLocks noGrp="1"/>
          </p:cNvSpPr>
          <p:nvPr>
            <p:ph type="ftr" sz="quarter" idx="10"/>
          </p:nvPr>
        </p:nvSpPr>
        <p:spPr/>
        <p:txBody>
          <a:bodyPr/>
          <a:lstStyle>
            <a:lvl1pPr>
              <a:defRPr/>
            </a:lvl1pPr>
          </a:lstStyle>
          <a:p>
            <a:endParaRPr lang="en-NZ"/>
          </a:p>
        </p:txBody>
      </p:sp>
      <p:sp>
        <p:nvSpPr>
          <p:cNvPr id="6" name="Slide Number Placeholder 5"/>
          <p:cNvSpPr>
            <a:spLocks noGrp="1"/>
          </p:cNvSpPr>
          <p:nvPr>
            <p:ph type="sldNum" sz="quarter" idx="11"/>
          </p:nvPr>
        </p:nvSpPr>
        <p:spPr/>
        <p:txBody>
          <a:bodyPr/>
          <a:lstStyle>
            <a:lvl1pPr>
              <a:defRPr/>
            </a:lvl1pPr>
          </a:lstStyle>
          <a:p>
            <a:fld id="{34CD967A-E3BE-4997-BD29-C4F4042D76FE}" type="slidenum">
              <a:rPr lang="en-NZ" smtClean="0"/>
              <a:t>‹#›</a:t>
            </a:fld>
            <a:endParaRPr lang="en-NZ"/>
          </a:p>
        </p:txBody>
      </p:sp>
      <p:sp>
        <p:nvSpPr>
          <p:cNvPr id="7" name="Date Placeholder 6"/>
          <p:cNvSpPr>
            <a:spLocks noGrp="1"/>
          </p:cNvSpPr>
          <p:nvPr>
            <p:ph type="dt" sz="half" idx="12"/>
          </p:nvPr>
        </p:nvSpPr>
        <p:spPr/>
        <p:txBody>
          <a:bodyPr/>
          <a:lstStyle>
            <a:lvl1pPr>
              <a:defRPr/>
            </a:lvl1pPr>
          </a:lstStyle>
          <a:p>
            <a:fld id="{C0610799-9FFF-4B33-959D-B211FB726238}" type="datetimeFigureOut">
              <a:rPr lang="en-NZ" smtClean="0"/>
              <a:t>25/03/2014</a:t>
            </a:fld>
            <a:endParaRPr lang="en-NZ"/>
          </a:p>
        </p:txBody>
      </p:sp>
    </p:spTree>
    <p:extLst>
      <p:ext uri="{BB962C8B-B14F-4D97-AF65-F5344CB8AC3E}">
        <p14:creationId xmlns:p14="http://schemas.microsoft.com/office/powerpoint/2010/main" val="2365647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Footer Placeholder 3"/>
          <p:cNvSpPr>
            <a:spLocks noGrp="1"/>
          </p:cNvSpPr>
          <p:nvPr>
            <p:ph type="ftr" sz="quarter" idx="10"/>
          </p:nvPr>
        </p:nvSpPr>
        <p:spPr/>
        <p:txBody>
          <a:bodyPr/>
          <a:lstStyle>
            <a:lvl1pPr>
              <a:defRPr/>
            </a:lvl1pPr>
          </a:lstStyle>
          <a:p>
            <a:endParaRPr lang="en-NZ" dirty="0">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28388B48-4BC8-41C3-9810-7C968CF4F7FE}" type="slidenum">
              <a:rPr lang="en-NZ" smtClean="0">
                <a:solidFill>
                  <a:srgbClr val="000000"/>
                </a:solidFill>
              </a:rPr>
              <a:pPr/>
              <a:t>‹#›</a:t>
            </a:fld>
            <a:endParaRPr lang="en-NZ" dirty="0">
              <a:solidFill>
                <a:srgbClr val="000000"/>
              </a:solidFill>
            </a:endParaRPr>
          </a:p>
        </p:txBody>
      </p:sp>
      <p:sp>
        <p:nvSpPr>
          <p:cNvPr id="6" name="Date Placeholder 5"/>
          <p:cNvSpPr>
            <a:spLocks noGrp="1"/>
          </p:cNvSpPr>
          <p:nvPr>
            <p:ph type="dt" sz="half" idx="12"/>
          </p:nvPr>
        </p:nvSpPr>
        <p:spPr/>
        <p:txBody>
          <a:bodyPr/>
          <a:lstStyle>
            <a:lvl1pPr>
              <a:defRPr/>
            </a:lvl1pPr>
          </a:lstStyle>
          <a:p>
            <a:fld id="{744D6A69-3EC5-4BC9-987D-E536F3B181D5}" type="datetimeFigureOut">
              <a:rPr lang="en-NZ" smtClean="0">
                <a:solidFill>
                  <a:srgbClr val="000000"/>
                </a:solidFill>
              </a:rPr>
              <a:pPr/>
              <a:t>25/03/2014</a:t>
            </a:fld>
            <a:endParaRPr lang="en-NZ" dirty="0">
              <a:solidFill>
                <a:srgbClr val="000000"/>
              </a:solidFill>
            </a:endParaRPr>
          </a:p>
        </p:txBody>
      </p:sp>
    </p:spTree>
    <p:extLst>
      <p:ext uri="{BB962C8B-B14F-4D97-AF65-F5344CB8AC3E}">
        <p14:creationId xmlns:p14="http://schemas.microsoft.com/office/powerpoint/2010/main" val="208323536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73813" y="180975"/>
            <a:ext cx="2057400" cy="63341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201613" y="180975"/>
            <a:ext cx="6019800" cy="633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Footer Placeholder 3"/>
          <p:cNvSpPr>
            <a:spLocks noGrp="1"/>
          </p:cNvSpPr>
          <p:nvPr>
            <p:ph type="ftr" sz="quarter" idx="10"/>
          </p:nvPr>
        </p:nvSpPr>
        <p:spPr/>
        <p:txBody>
          <a:bodyPr/>
          <a:lstStyle>
            <a:lvl1pPr>
              <a:defRPr/>
            </a:lvl1pPr>
          </a:lstStyle>
          <a:p>
            <a:endParaRPr lang="en-NZ" dirty="0">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28388B48-4BC8-41C3-9810-7C968CF4F7FE}" type="slidenum">
              <a:rPr lang="en-NZ" smtClean="0">
                <a:solidFill>
                  <a:srgbClr val="000000"/>
                </a:solidFill>
              </a:rPr>
              <a:pPr/>
              <a:t>‹#›</a:t>
            </a:fld>
            <a:endParaRPr lang="en-NZ" dirty="0">
              <a:solidFill>
                <a:srgbClr val="000000"/>
              </a:solidFill>
            </a:endParaRPr>
          </a:p>
        </p:txBody>
      </p:sp>
      <p:sp>
        <p:nvSpPr>
          <p:cNvPr id="6" name="Date Placeholder 5"/>
          <p:cNvSpPr>
            <a:spLocks noGrp="1"/>
          </p:cNvSpPr>
          <p:nvPr>
            <p:ph type="dt" sz="half" idx="12"/>
          </p:nvPr>
        </p:nvSpPr>
        <p:spPr/>
        <p:txBody>
          <a:bodyPr/>
          <a:lstStyle>
            <a:lvl1pPr>
              <a:defRPr/>
            </a:lvl1pPr>
          </a:lstStyle>
          <a:p>
            <a:fld id="{744D6A69-3EC5-4BC9-987D-E536F3B181D5}" type="datetimeFigureOut">
              <a:rPr lang="en-NZ" smtClean="0">
                <a:solidFill>
                  <a:srgbClr val="000000"/>
                </a:solidFill>
              </a:rPr>
              <a:pPr/>
              <a:t>25/03/2014</a:t>
            </a:fld>
            <a:endParaRPr lang="en-NZ" dirty="0">
              <a:solidFill>
                <a:srgbClr val="000000"/>
              </a:solidFill>
            </a:endParaRPr>
          </a:p>
        </p:txBody>
      </p:sp>
    </p:spTree>
    <p:extLst>
      <p:ext uri="{BB962C8B-B14F-4D97-AF65-F5344CB8AC3E}">
        <p14:creationId xmlns:p14="http://schemas.microsoft.com/office/powerpoint/2010/main" val="35291055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NZ" dirty="0">
              <a:solidFill>
                <a:srgbClr val="000000"/>
              </a:solidFill>
            </a:endParaRPr>
          </a:p>
        </p:txBody>
      </p:sp>
      <p:sp>
        <p:nvSpPr>
          <p:cNvPr id="4" name="Slide Number Placeholder 3"/>
          <p:cNvSpPr>
            <a:spLocks noGrp="1"/>
          </p:cNvSpPr>
          <p:nvPr>
            <p:ph type="sldNum" sz="quarter" idx="11"/>
          </p:nvPr>
        </p:nvSpPr>
        <p:spPr/>
        <p:txBody>
          <a:bodyPr/>
          <a:lstStyle/>
          <a:p>
            <a:fld id="{28388B48-4BC8-41C3-9810-7C968CF4F7FE}" type="slidenum">
              <a:rPr lang="en-NZ" smtClean="0">
                <a:solidFill>
                  <a:srgbClr val="000000"/>
                </a:solidFill>
              </a:rPr>
              <a:pPr/>
              <a:t>‹#›</a:t>
            </a:fld>
            <a:endParaRPr lang="en-NZ" dirty="0">
              <a:solidFill>
                <a:srgbClr val="000000"/>
              </a:solidFill>
            </a:endParaRPr>
          </a:p>
        </p:txBody>
      </p:sp>
      <p:sp>
        <p:nvSpPr>
          <p:cNvPr id="5" name="Date Placeholder 4"/>
          <p:cNvSpPr>
            <a:spLocks noGrp="1"/>
          </p:cNvSpPr>
          <p:nvPr>
            <p:ph type="dt" sz="half" idx="12"/>
          </p:nvPr>
        </p:nvSpPr>
        <p:spPr/>
        <p:txBody>
          <a:bodyPr/>
          <a:lstStyle/>
          <a:p>
            <a:fld id="{744D6A69-3EC5-4BC9-987D-E536F3B181D5}" type="datetimeFigureOut">
              <a:rPr lang="en-NZ" smtClean="0">
                <a:solidFill>
                  <a:srgbClr val="000000"/>
                </a:solidFill>
              </a:rPr>
              <a:pPr/>
              <a:t>25/03/2014</a:t>
            </a:fld>
            <a:endParaRPr lang="en-NZ" dirty="0">
              <a:solidFill>
                <a:srgbClr val="000000"/>
              </a:solidFill>
            </a:endParaRPr>
          </a:p>
        </p:txBody>
      </p:sp>
      <p:pic>
        <p:nvPicPr>
          <p:cNvPr id="6" name="Picture 4" descr="slide-building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77338" cy="688498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33839" y="1781962"/>
            <a:ext cx="6160636" cy="1143000"/>
          </a:xfrm>
        </p:spPr>
        <p:txBody>
          <a:bodyPr anchor="t" anchorCtr="0"/>
          <a:lstStyle/>
          <a:p>
            <a:r>
              <a:rPr lang="en-US" smtClean="0"/>
              <a:t>Click to edit Master title style</a:t>
            </a:r>
            <a:endParaRPr lang="en-NZ" dirty="0"/>
          </a:p>
        </p:txBody>
      </p:sp>
    </p:spTree>
    <p:extLst>
      <p:ext uri="{BB962C8B-B14F-4D97-AF65-F5344CB8AC3E}">
        <p14:creationId xmlns:p14="http://schemas.microsoft.com/office/powerpoint/2010/main" val="284377592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NZ" dirty="0">
              <a:solidFill>
                <a:srgbClr val="000000"/>
              </a:solidFill>
            </a:endParaRPr>
          </a:p>
        </p:txBody>
      </p:sp>
      <p:sp>
        <p:nvSpPr>
          <p:cNvPr id="4" name="Slide Number Placeholder 3"/>
          <p:cNvSpPr>
            <a:spLocks noGrp="1"/>
          </p:cNvSpPr>
          <p:nvPr>
            <p:ph type="sldNum" sz="quarter" idx="11"/>
          </p:nvPr>
        </p:nvSpPr>
        <p:spPr/>
        <p:txBody>
          <a:bodyPr/>
          <a:lstStyle/>
          <a:p>
            <a:fld id="{28388B48-4BC8-41C3-9810-7C968CF4F7FE}" type="slidenum">
              <a:rPr lang="en-NZ" smtClean="0">
                <a:solidFill>
                  <a:srgbClr val="000000"/>
                </a:solidFill>
              </a:rPr>
              <a:pPr/>
              <a:t>‹#›</a:t>
            </a:fld>
            <a:endParaRPr lang="en-NZ" dirty="0">
              <a:solidFill>
                <a:srgbClr val="000000"/>
              </a:solidFill>
            </a:endParaRPr>
          </a:p>
        </p:txBody>
      </p:sp>
      <p:sp>
        <p:nvSpPr>
          <p:cNvPr id="5" name="Date Placeholder 4"/>
          <p:cNvSpPr>
            <a:spLocks noGrp="1"/>
          </p:cNvSpPr>
          <p:nvPr>
            <p:ph type="dt" sz="half" idx="12"/>
          </p:nvPr>
        </p:nvSpPr>
        <p:spPr/>
        <p:txBody>
          <a:bodyPr/>
          <a:lstStyle/>
          <a:p>
            <a:fld id="{744D6A69-3EC5-4BC9-987D-E536F3B181D5}" type="datetimeFigureOut">
              <a:rPr lang="en-NZ" smtClean="0">
                <a:solidFill>
                  <a:srgbClr val="000000"/>
                </a:solidFill>
              </a:rPr>
              <a:pPr/>
              <a:t>25/03/2014</a:t>
            </a:fld>
            <a:endParaRPr lang="en-NZ" dirty="0">
              <a:solidFill>
                <a:srgbClr val="000000"/>
              </a:solidFill>
            </a:endParaRPr>
          </a:p>
        </p:txBody>
      </p:sp>
      <p:pic>
        <p:nvPicPr>
          <p:cNvPr id="8" name="Picture 5" descr="slide-grap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522" y="0"/>
            <a:ext cx="9342438" cy="700881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43626" y="1786855"/>
            <a:ext cx="5195174" cy="1143000"/>
          </a:xfrm>
        </p:spPr>
        <p:txBody>
          <a:bodyPr anchor="t" anchorCtr="0"/>
          <a:lstStyle/>
          <a:p>
            <a:r>
              <a:rPr lang="en-US" smtClean="0"/>
              <a:t>Click to edit Master title style</a:t>
            </a:r>
            <a:endParaRPr lang="en-NZ" dirty="0"/>
          </a:p>
        </p:txBody>
      </p:sp>
    </p:spTree>
    <p:extLst>
      <p:ext uri="{BB962C8B-B14F-4D97-AF65-F5344CB8AC3E}">
        <p14:creationId xmlns:p14="http://schemas.microsoft.com/office/powerpoint/2010/main" val="12339224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FFFFFF"/>
        </a:solidFill>
        <a:effectLst/>
      </p:bgPr>
    </p:bg>
    <p:spTree>
      <p:nvGrpSpPr>
        <p:cNvPr id="1" name=""/>
        <p:cNvGrpSpPr/>
        <p:nvPr/>
      </p:nvGrpSpPr>
      <p:grpSpPr>
        <a:xfrm>
          <a:off x="0" y="0"/>
          <a:ext cx="0" cy="0"/>
          <a:chOff x="0" y="0"/>
          <a:chExt cx="0" cy="0"/>
        </a:xfrm>
      </p:grpSpPr>
      <p:pic>
        <p:nvPicPr>
          <p:cNvPr id="7170" name="Picture 2" descr="This is the o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8338" y="-3175"/>
            <a:ext cx="4706937" cy="7032625"/>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3-XXXX SG Desktop Wallpaper"/>
          <p:cNvPicPr>
            <a:picLocks noChangeAspect="1" noChangeArrowheads="1"/>
          </p:cNvPicPr>
          <p:nvPr/>
        </p:nvPicPr>
        <p:blipFill>
          <a:blip r:embed="rId3">
            <a:extLst>
              <a:ext uri="{28A0092B-C50C-407E-A947-70E740481C1C}">
                <a14:useLocalDpi xmlns:a14="http://schemas.microsoft.com/office/drawing/2010/main" val="0"/>
              </a:ext>
            </a:extLst>
          </a:blip>
          <a:srcRect r="56242"/>
          <a:stretch>
            <a:fillRect/>
          </a:stretch>
        </p:blipFill>
        <p:spPr bwMode="auto">
          <a:xfrm>
            <a:off x="0" y="0"/>
            <a:ext cx="4478338" cy="6978650"/>
          </a:xfrm>
          <a:prstGeom prst="rect">
            <a:avLst/>
          </a:prstGeom>
          <a:noFill/>
          <a:extLst>
            <a:ext uri="{909E8E84-426E-40DD-AFC4-6F175D3DCCD1}">
              <a14:hiddenFill xmlns:a14="http://schemas.microsoft.com/office/drawing/2010/main">
                <a:solidFill>
                  <a:srgbClr val="FFFFFF"/>
                </a:solidFill>
              </a14:hiddenFill>
            </a:ext>
          </a:extLst>
        </p:spPr>
      </p:pic>
      <p:sp>
        <p:nvSpPr>
          <p:cNvPr id="7172" name="Rectangle 4"/>
          <p:cNvSpPr>
            <a:spLocks noGrp="1" noChangeArrowheads="1"/>
          </p:cNvSpPr>
          <p:nvPr>
            <p:ph type="ctrTitle"/>
          </p:nvPr>
        </p:nvSpPr>
        <p:spPr>
          <a:xfrm>
            <a:off x="273050" y="3429000"/>
            <a:ext cx="4298950" cy="1944688"/>
          </a:xfrm>
        </p:spPr>
        <p:txBody>
          <a:bodyPr/>
          <a:lstStyle>
            <a:lvl1pPr>
              <a:defRPr/>
            </a:lvl1pPr>
          </a:lstStyle>
          <a:p>
            <a:pPr lvl="0"/>
            <a:r>
              <a:rPr lang="en-US" noProof="0" smtClean="0"/>
              <a:t>Click to edit Master title style</a:t>
            </a:r>
            <a:endParaRPr lang="en-GB" noProof="0" dirty="0" smtClean="0"/>
          </a:p>
        </p:txBody>
      </p:sp>
      <p:sp>
        <p:nvSpPr>
          <p:cNvPr id="7173" name="Rectangle 5"/>
          <p:cNvSpPr>
            <a:spLocks noGrp="1" noChangeArrowheads="1"/>
          </p:cNvSpPr>
          <p:nvPr>
            <p:ph type="subTitle" idx="1"/>
          </p:nvPr>
        </p:nvSpPr>
        <p:spPr>
          <a:xfrm>
            <a:off x="284163" y="5881688"/>
            <a:ext cx="5511800" cy="504825"/>
          </a:xfrm>
        </p:spPr>
        <p:txBody>
          <a:bodyPr/>
          <a:lstStyle>
            <a:lvl1pPr marL="0" indent="0">
              <a:buFontTx/>
              <a:buNone/>
              <a:defRPr sz="1800">
                <a:solidFill>
                  <a:schemeClr val="bg1"/>
                </a:solidFill>
              </a:defRPr>
            </a:lvl1pPr>
          </a:lstStyle>
          <a:p>
            <a:pPr lvl="0"/>
            <a:r>
              <a:rPr lang="en-US" noProof="0" smtClean="0"/>
              <a:t>Click to edit Master subtitle style</a:t>
            </a:r>
            <a:endParaRPr lang="en-GB" noProof="0" dirty="0" smtClean="0"/>
          </a:p>
        </p:txBody>
      </p:sp>
      <p:sp>
        <p:nvSpPr>
          <p:cNvPr id="7174" name="Rectangle 6"/>
          <p:cNvSpPr>
            <a:spLocks noGrp="1" noChangeArrowheads="1"/>
          </p:cNvSpPr>
          <p:nvPr>
            <p:ph type="dt" sz="half" idx="2"/>
          </p:nvPr>
        </p:nvSpPr>
        <p:spPr>
          <a:xfrm>
            <a:off x="295275" y="6569075"/>
            <a:ext cx="2124075" cy="414338"/>
          </a:xfrm>
        </p:spPr>
        <p:txBody>
          <a:bodyPr/>
          <a:lstStyle>
            <a:lvl1pPr>
              <a:defRPr sz="1400">
                <a:solidFill>
                  <a:schemeClr val="bg1"/>
                </a:solidFill>
              </a:defRPr>
            </a:lvl1pPr>
          </a:lstStyle>
          <a:p>
            <a:fld id="{744D6A69-3EC5-4BC9-987D-E536F3B181D5}" type="datetimeFigureOut">
              <a:rPr lang="en-NZ" smtClean="0">
                <a:solidFill>
                  <a:srgbClr val="FFFFFF"/>
                </a:solidFill>
              </a:rPr>
              <a:pPr/>
              <a:t>25/03/2014</a:t>
            </a:fld>
            <a:endParaRPr lang="en-NZ" dirty="0">
              <a:solidFill>
                <a:srgbClr val="FFFFFF"/>
              </a:solidFill>
            </a:endParaRPr>
          </a:p>
        </p:txBody>
      </p:sp>
      <p:sp>
        <p:nvSpPr>
          <p:cNvPr id="7175" name="Rectangle 7"/>
          <p:cNvSpPr>
            <a:spLocks noGrp="1" noChangeArrowheads="1"/>
          </p:cNvSpPr>
          <p:nvPr>
            <p:ph type="ftr" sz="quarter" idx="3"/>
          </p:nvPr>
        </p:nvSpPr>
        <p:spPr>
          <a:xfrm>
            <a:off x="2555875" y="6569075"/>
            <a:ext cx="3598863" cy="414338"/>
          </a:xfrm>
        </p:spPr>
        <p:txBody>
          <a:bodyPr/>
          <a:lstStyle>
            <a:lvl1pPr>
              <a:defRPr sz="1400" i="0">
                <a:solidFill>
                  <a:schemeClr val="bg1"/>
                </a:solidFill>
              </a:defRPr>
            </a:lvl1pPr>
          </a:lstStyle>
          <a:p>
            <a:endParaRPr lang="en-NZ" dirty="0">
              <a:solidFill>
                <a:srgbClr val="FFFFFF"/>
              </a:solidFill>
            </a:endParaRPr>
          </a:p>
        </p:txBody>
      </p:sp>
      <p:sp>
        <p:nvSpPr>
          <p:cNvPr id="7176" name="Rectangle 8"/>
          <p:cNvSpPr>
            <a:spLocks noGrp="1" noChangeArrowheads="1"/>
          </p:cNvSpPr>
          <p:nvPr>
            <p:ph type="sldNum" sz="quarter" idx="4"/>
          </p:nvPr>
        </p:nvSpPr>
        <p:spPr>
          <a:xfrm>
            <a:off x="7235825" y="6569075"/>
            <a:ext cx="1800225" cy="414338"/>
          </a:xfrm>
        </p:spPr>
        <p:txBody>
          <a:bodyPr/>
          <a:lstStyle>
            <a:lvl1pPr>
              <a:defRPr sz="1400" i="0">
                <a:solidFill>
                  <a:schemeClr val="bg1"/>
                </a:solidFill>
              </a:defRPr>
            </a:lvl1pPr>
          </a:lstStyle>
          <a:p>
            <a:fld id="{28388B48-4BC8-41C3-9810-7C968CF4F7FE}" type="slidenum">
              <a:rPr lang="en-NZ" smtClean="0">
                <a:solidFill>
                  <a:srgbClr val="FFFFFF"/>
                </a:solidFill>
              </a:rPr>
              <a:pPr/>
              <a:t>‹#›</a:t>
            </a:fld>
            <a:endParaRPr lang="en-NZ" dirty="0">
              <a:solidFill>
                <a:srgbClr val="FFFFFF"/>
              </a:solidFill>
            </a:endParaRPr>
          </a:p>
        </p:txBody>
      </p:sp>
      <p:pic>
        <p:nvPicPr>
          <p:cNvPr id="7177" name="Picture 9" descr="logo-white-transparen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42125" y="900113"/>
            <a:ext cx="2098675" cy="327025"/>
          </a:xfrm>
          <a:prstGeom prst="rect">
            <a:avLst/>
          </a:prstGeom>
          <a:noFill/>
          <a:extLst>
            <a:ext uri="{909E8E84-426E-40DD-AFC4-6F175D3DCCD1}">
              <a14:hiddenFill xmlns:a14="http://schemas.microsoft.com/office/drawing/2010/main">
                <a:solidFill>
                  <a:srgbClr val="FFFFFF"/>
                </a:solidFill>
              </a14:hiddenFill>
            </a:ext>
          </a:extLst>
        </p:spPr>
      </p:pic>
      <p:sp>
        <p:nvSpPr>
          <p:cNvPr id="7178" name="Text Box 10"/>
          <p:cNvSpPr txBox="1">
            <a:spLocks noChangeArrowheads="1"/>
          </p:cNvSpPr>
          <p:nvPr/>
        </p:nvSpPr>
        <p:spPr bwMode="auto">
          <a:xfrm>
            <a:off x="7307263" y="1184275"/>
            <a:ext cx="1728787"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NZ" sz="900" dirty="0">
                <a:solidFill>
                  <a:srgbClr val="ABA48F"/>
                </a:solidFill>
              </a:rPr>
              <a:t>www.simpsongrierson.com</a:t>
            </a:r>
            <a:endParaRPr lang="en-GB" sz="900" dirty="0">
              <a:solidFill>
                <a:srgbClr val="ABA48F"/>
              </a:solidFill>
            </a:endParaRPr>
          </a:p>
        </p:txBody>
      </p:sp>
    </p:spTree>
    <p:extLst>
      <p:ext uri="{BB962C8B-B14F-4D97-AF65-F5344CB8AC3E}">
        <p14:creationId xmlns:p14="http://schemas.microsoft.com/office/powerpoint/2010/main" val="174242102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Footer Placeholder 3"/>
          <p:cNvSpPr>
            <a:spLocks noGrp="1"/>
          </p:cNvSpPr>
          <p:nvPr>
            <p:ph type="ftr" sz="quarter" idx="10"/>
          </p:nvPr>
        </p:nvSpPr>
        <p:spPr/>
        <p:txBody>
          <a:bodyPr/>
          <a:lstStyle>
            <a:lvl1pPr>
              <a:defRPr/>
            </a:lvl1pPr>
          </a:lstStyle>
          <a:p>
            <a:endParaRPr lang="en-NZ" dirty="0">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28388B48-4BC8-41C3-9810-7C968CF4F7FE}" type="slidenum">
              <a:rPr lang="en-NZ" smtClean="0">
                <a:solidFill>
                  <a:srgbClr val="000000"/>
                </a:solidFill>
              </a:rPr>
              <a:pPr/>
              <a:t>‹#›</a:t>
            </a:fld>
            <a:endParaRPr lang="en-NZ" dirty="0">
              <a:solidFill>
                <a:srgbClr val="000000"/>
              </a:solidFill>
            </a:endParaRPr>
          </a:p>
        </p:txBody>
      </p:sp>
      <p:sp>
        <p:nvSpPr>
          <p:cNvPr id="6" name="Date Placeholder 5"/>
          <p:cNvSpPr>
            <a:spLocks noGrp="1"/>
          </p:cNvSpPr>
          <p:nvPr>
            <p:ph type="dt" sz="half" idx="12"/>
          </p:nvPr>
        </p:nvSpPr>
        <p:spPr/>
        <p:txBody>
          <a:bodyPr/>
          <a:lstStyle>
            <a:lvl1pPr>
              <a:defRPr/>
            </a:lvl1pPr>
          </a:lstStyle>
          <a:p>
            <a:fld id="{744D6A69-3EC5-4BC9-987D-E536F3B181D5}" type="datetimeFigureOut">
              <a:rPr lang="en-NZ" smtClean="0">
                <a:solidFill>
                  <a:srgbClr val="000000"/>
                </a:solidFill>
              </a:rPr>
              <a:pPr/>
              <a:t>25/03/2014</a:t>
            </a:fld>
            <a:endParaRPr lang="en-NZ" dirty="0">
              <a:solidFill>
                <a:srgbClr val="000000"/>
              </a:solidFill>
            </a:endParaRPr>
          </a:p>
        </p:txBody>
      </p:sp>
    </p:spTree>
    <p:extLst>
      <p:ext uri="{BB962C8B-B14F-4D97-AF65-F5344CB8AC3E}">
        <p14:creationId xmlns:p14="http://schemas.microsoft.com/office/powerpoint/2010/main" val="996159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NZ" dirty="0">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28388B48-4BC8-41C3-9810-7C968CF4F7FE}" type="slidenum">
              <a:rPr lang="en-NZ" smtClean="0">
                <a:solidFill>
                  <a:srgbClr val="000000"/>
                </a:solidFill>
              </a:rPr>
              <a:pPr/>
              <a:t>‹#›</a:t>
            </a:fld>
            <a:endParaRPr lang="en-NZ" dirty="0">
              <a:solidFill>
                <a:srgbClr val="000000"/>
              </a:solidFill>
            </a:endParaRPr>
          </a:p>
        </p:txBody>
      </p:sp>
      <p:sp>
        <p:nvSpPr>
          <p:cNvPr id="6" name="Date Placeholder 5"/>
          <p:cNvSpPr>
            <a:spLocks noGrp="1"/>
          </p:cNvSpPr>
          <p:nvPr>
            <p:ph type="dt" sz="half" idx="12"/>
          </p:nvPr>
        </p:nvSpPr>
        <p:spPr/>
        <p:txBody>
          <a:bodyPr/>
          <a:lstStyle>
            <a:lvl1pPr>
              <a:defRPr/>
            </a:lvl1pPr>
          </a:lstStyle>
          <a:p>
            <a:fld id="{744D6A69-3EC5-4BC9-987D-E536F3B181D5}" type="datetimeFigureOut">
              <a:rPr lang="en-NZ" smtClean="0">
                <a:solidFill>
                  <a:srgbClr val="000000"/>
                </a:solidFill>
              </a:rPr>
              <a:pPr/>
              <a:t>25/03/2014</a:t>
            </a:fld>
            <a:endParaRPr lang="en-NZ" dirty="0">
              <a:solidFill>
                <a:srgbClr val="000000"/>
              </a:solidFill>
            </a:endParaRPr>
          </a:p>
        </p:txBody>
      </p:sp>
    </p:spTree>
    <p:extLst>
      <p:ext uri="{BB962C8B-B14F-4D97-AF65-F5344CB8AC3E}">
        <p14:creationId xmlns:p14="http://schemas.microsoft.com/office/powerpoint/2010/main" val="364754460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201613" y="19891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392613" y="19891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Footer Placeholder 4"/>
          <p:cNvSpPr>
            <a:spLocks noGrp="1"/>
          </p:cNvSpPr>
          <p:nvPr>
            <p:ph type="ftr" sz="quarter" idx="10"/>
          </p:nvPr>
        </p:nvSpPr>
        <p:spPr/>
        <p:txBody>
          <a:bodyPr/>
          <a:lstStyle>
            <a:lvl1pPr>
              <a:defRPr/>
            </a:lvl1pPr>
          </a:lstStyle>
          <a:p>
            <a:endParaRPr lang="en-NZ" dirty="0">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28388B48-4BC8-41C3-9810-7C968CF4F7FE}" type="slidenum">
              <a:rPr lang="en-NZ" smtClean="0">
                <a:solidFill>
                  <a:srgbClr val="000000"/>
                </a:solidFill>
              </a:rPr>
              <a:pPr/>
              <a:t>‹#›</a:t>
            </a:fld>
            <a:endParaRPr lang="en-NZ" dirty="0">
              <a:solidFill>
                <a:srgbClr val="000000"/>
              </a:solidFill>
            </a:endParaRPr>
          </a:p>
        </p:txBody>
      </p:sp>
      <p:sp>
        <p:nvSpPr>
          <p:cNvPr id="7" name="Date Placeholder 6"/>
          <p:cNvSpPr>
            <a:spLocks noGrp="1"/>
          </p:cNvSpPr>
          <p:nvPr>
            <p:ph type="dt" sz="half" idx="12"/>
          </p:nvPr>
        </p:nvSpPr>
        <p:spPr/>
        <p:txBody>
          <a:bodyPr/>
          <a:lstStyle>
            <a:lvl1pPr>
              <a:defRPr/>
            </a:lvl1pPr>
          </a:lstStyle>
          <a:p>
            <a:fld id="{744D6A69-3EC5-4BC9-987D-E536F3B181D5}" type="datetimeFigureOut">
              <a:rPr lang="en-NZ" smtClean="0">
                <a:solidFill>
                  <a:srgbClr val="000000"/>
                </a:solidFill>
              </a:rPr>
              <a:pPr/>
              <a:t>25/03/2014</a:t>
            </a:fld>
            <a:endParaRPr lang="en-NZ" dirty="0">
              <a:solidFill>
                <a:srgbClr val="000000"/>
              </a:solidFill>
            </a:endParaRPr>
          </a:p>
        </p:txBody>
      </p:sp>
    </p:spTree>
    <p:extLst>
      <p:ext uri="{BB962C8B-B14F-4D97-AF65-F5344CB8AC3E}">
        <p14:creationId xmlns:p14="http://schemas.microsoft.com/office/powerpoint/2010/main" val="13634707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Footer Placeholder 6"/>
          <p:cNvSpPr>
            <a:spLocks noGrp="1"/>
          </p:cNvSpPr>
          <p:nvPr>
            <p:ph type="ftr" sz="quarter" idx="10"/>
          </p:nvPr>
        </p:nvSpPr>
        <p:spPr/>
        <p:txBody>
          <a:bodyPr/>
          <a:lstStyle>
            <a:lvl1pPr>
              <a:defRPr/>
            </a:lvl1pPr>
          </a:lstStyle>
          <a:p>
            <a:endParaRPr lang="en-NZ" dirty="0">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28388B48-4BC8-41C3-9810-7C968CF4F7FE}" type="slidenum">
              <a:rPr lang="en-NZ" smtClean="0">
                <a:solidFill>
                  <a:srgbClr val="000000"/>
                </a:solidFill>
              </a:rPr>
              <a:pPr/>
              <a:t>‹#›</a:t>
            </a:fld>
            <a:endParaRPr lang="en-NZ" dirty="0">
              <a:solidFill>
                <a:srgbClr val="000000"/>
              </a:solidFill>
            </a:endParaRPr>
          </a:p>
        </p:txBody>
      </p:sp>
      <p:sp>
        <p:nvSpPr>
          <p:cNvPr id="9" name="Date Placeholder 8"/>
          <p:cNvSpPr>
            <a:spLocks noGrp="1"/>
          </p:cNvSpPr>
          <p:nvPr>
            <p:ph type="dt" sz="half" idx="12"/>
          </p:nvPr>
        </p:nvSpPr>
        <p:spPr/>
        <p:txBody>
          <a:bodyPr/>
          <a:lstStyle>
            <a:lvl1pPr>
              <a:defRPr/>
            </a:lvl1pPr>
          </a:lstStyle>
          <a:p>
            <a:fld id="{744D6A69-3EC5-4BC9-987D-E536F3B181D5}" type="datetimeFigureOut">
              <a:rPr lang="en-NZ" smtClean="0">
                <a:solidFill>
                  <a:srgbClr val="000000"/>
                </a:solidFill>
              </a:rPr>
              <a:pPr/>
              <a:t>25/03/2014</a:t>
            </a:fld>
            <a:endParaRPr lang="en-NZ" dirty="0">
              <a:solidFill>
                <a:srgbClr val="000000"/>
              </a:solidFill>
            </a:endParaRPr>
          </a:p>
        </p:txBody>
      </p:sp>
    </p:spTree>
    <p:extLst>
      <p:ext uri="{BB962C8B-B14F-4D97-AF65-F5344CB8AC3E}">
        <p14:creationId xmlns:p14="http://schemas.microsoft.com/office/powerpoint/2010/main" val="310091634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Footer Placeholder 2"/>
          <p:cNvSpPr>
            <a:spLocks noGrp="1"/>
          </p:cNvSpPr>
          <p:nvPr>
            <p:ph type="ftr" sz="quarter" idx="10"/>
          </p:nvPr>
        </p:nvSpPr>
        <p:spPr/>
        <p:txBody>
          <a:bodyPr/>
          <a:lstStyle>
            <a:lvl1pPr>
              <a:defRPr/>
            </a:lvl1pPr>
          </a:lstStyle>
          <a:p>
            <a:endParaRPr lang="en-NZ" dirty="0">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28388B48-4BC8-41C3-9810-7C968CF4F7FE}" type="slidenum">
              <a:rPr lang="en-NZ" smtClean="0">
                <a:solidFill>
                  <a:srgbClr val="000000"/>
                </a:solidFill>
              </a:rPr>
              <a:pPr/>
              <a:t>‹#›</a:t>
            </a:fld>
            <a:endParaRPr lang="en-NZ" dirty="0">
              <a:solidFill>
                <a:srgbClr val="000000"/>
              </a:solidFill>
            </a:endParaRPr>
          </a:p>
        </p:txBody>
      </p:sp>
      <p:sp>
        <p:nvSpPr>
          <p:cNvPr id="5" name="Date Placeholder 4"/>
          <p:cNvSpPr>
            <a:spLocks noGrp="1"/>
          </p:cNvSpPr>
          <p:nvPr>
            <p:ph type="dt" sz="half" idx="12"/>
          </p:nvPr>
        </p:nvSpPr>
        <p:spPr/>
        <p:txBody>
          <a:bodyPr/>
          <a:lstStyle>
            <a:lvl1pPr>
              <a:defRPr/>
            </a:lvl1pPr>
          </a:lstStyle>
          <a:p>
            <a:fld id="{744D6A69-3EC5-4BC9-987D-E536F3B181D5}" type="datetimeFigureOut">
              <a:rPr lang="en-NZ" smtClean="0">
                <a:solidFill>
                  <a:srgbClr val="000000"/>
                </a:solidFill>
              </a:rPr>
              <a:pPr/>
              <a:t>25/03/2014</a:t>
            </a:fld>
            <a:endParaRPr lang="en-NZ" dirty="0">
              <a:solidFill>
                <a:srgbClr val="000000"/>
              </a:solidFill>
            </a:endParaRPr>
          </a:p>
        </p:txBody>
      </p:sp>
    </p:spTree>
    <p:extLst>
      <p:ext uri="{BB962C8B-B14F-4D97-AF65-F5344CB8AC3E}">
        <p14:creationId xmlns:p14="http://schemas.microsoft.com/office/powerpoint/2010/main" val="2425442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Footer Placeholder 6"/>
          <p:cNvSpPr>
            <a:spLocks noGrp="1"/>
          </p:cNvSpPr>
          <p:nvPr>
            <p:ph type="ftr" sz="quarter" idx="10"/>
          </p:nvPr>
        </p:nvSpPr>
        <p:spPr/>
        <p:txBody>
          <a:bodyPr/>
          <a:lstStyle>
            <a:lvl1pPr>
              <a:defRPr/>
            </a:lvl1pPr>
          </a:lstStyle>
          <a:p>
            <a:endParaRPr lang="en-NZ"/>
          </a:p>
        </p:txBody>
      </p:sp>
      <p:sp>
        <p:nvSpPr>
          <p:cNvPr id="8" name="Slide Number Placeholder 7"/>
          <p:cNvSpPr>
            <a:spLocks noGrp="1"/>
          </p:cNvSpPr>
          <p:nvPr>
            <p:ph type="sldNum" sz="quarter" idx="11"/>
          </p:nvPr>
        </p:nvSpPr>
        <p:spPr/>
        <p:txBody>
          <a:bodyPr/>
          <a:lstStyle>
            <a:lvl1pPr>
              <a:defRPr/>
            </a:lvl1pPr>
          </a:lstStyle>
          <a:p>
            <a:fld id="{34CD967A-E3BE-4997-BD29-C4F4042D76FE}" type="slidenum">
              <a:rPr lang="en-NZ" smtClean="0"/>
              <a:t>‹#›</a:t>
            </a:fld>
            <a:endParaRPr lang="en-NZ"/>
          </a:p>
        </p:txBody>
      </p:sp>
      <p:sp>
        <p:nvSpPr>
          <p:cNvPr id="9" name="Date Placeholder 8"/>
          <p:cNvSpPr>
            <a:spLocks noGrp="1"/>
          </p:cNvSpPr>
          <p:nvPr>
            <p:ph type="dt" sz="half" idx="12"/>
          </p:nvPr>
        </p:nvSpPr>
        <p:spPr/>
        <p:txBody>
          <a:bodyPr/>
          <a:lstStyle>
            <a:lvl1pPr>
              <a:defRPr/>
            </a:lvl1pPr>
          </a:lstStyle>
          <a:p>
            <a:fld id="{C0610799-9FFF-4B33-959D-B211FB726238}" type="datetimeFigureOut">
              <a:rPr lang="en-NZ" smtClean="0"/>
              <a:t>25/03/2014</a:t>
            </a:fld>
            <a:endParaRPr lang="en-NZ"/>
          </a:p>
        </p:txBody>
      </p:sp>
    </p:spTree>
    <p:extLst>
      <p:ext uri="{BB962C8B-B14F-4D97-AF65-F5344CB8AC3E}">
        <p14:creationId xmlns:p14="http://schemas.microsoft.com/office/powerpoint/2010/main" val="31928005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NZ" dirty="0">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28388B48-4BC8-41C3-9810-7C968CF4F7FE}" type="slidenum">
              <a:rPr lang="en-NZ" smtClean="0">
                <a:solidFill>
                  <a:srgbClr val="000000"/>
                </a:solidFill>
              </a:rPr>
              <a:pPr/>
              <a:t>‹#›</a:t>
            </a:fld>
            <a:endParaRPr lang="en-NZ" dirty="0">
              <a:solidFill>
                <a:srgbClr val="000000"/>
              </a:solidFill>
            </a:endParaRPr>
          </a:p>
        </p:txBody>
      </p:sp>
      <p:sp>
        <p:nvSpPr>
          <p:cNvPr id="4" name="Date Placeholder 3"/>
          <p:cNvSpPr>
            <a:spLocks noGrp="1"/>
          </p:cNvSpPr>
          <p:nvPr>
            <p:ph type="dt" sz="half" idx="12"/>
          </p:nvPr>
        </p:nvSpPr>
        <p:spPr/>
        <p:txBody>
          <a:bodyPr/>
          <a:lstStyle>
            <a:lvl1pPr>
              <a:defRPr/>
            </a:lvl1pPr>
          </a:lstStyle>
          <a:p>
            <a:fld id="{744D6A69-3EC5-4BC9-987D-E536F3B181D5}" type="datetimeFigureOut">
              <a:rPr lang="en-NZ" smtClean="0">
                <a:solidFill>
                  <a:srgbClr val="000000"/>
                </a:solidFill>
              </a:rPr>
              <a:pPr/>
              <a:t>25/03/2014</a:t>
            </a:fld>
            <a:endParaRPr lang="en-NZ" dirty="0">
              <a:solidFill>
                <a:srgbClr val="000000"/>
              </a:solidFill>
            </a:endParaRPr>
          </a:p>
        </p:txBody>
      </p:sp>
    </p:spTree>
    <p:extLst>
      <p:ext uri="{BB962C8B-B14F-4D97-AF65-F5344CB8AC3E}">
        <p14:creationId xmlns:p14="http://schemas.microsoft.com/office/powerpoint/2010/main" val="415425310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NZ" dirty="0">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28388B48-4BC8-41C3-9810-7C968CF4F7FE}" type="slidenum">
              <a:rPr lang="en-NZ" smtClean="0">
                <a:solidFill>
                  <a:srgbClr val="000000"/>
                </a:solidFill>
              </a:rPr>
              <a:pPr/>
              <a:t>‹#›</a:t>
            </a:fld>
            <a:endParaRPr lang="en-NZ" dirty="0">
              <a:solidFill>
                <a:srgbClr val="000000"/>
              </a:solidFill>
            </a:endParaRPr>
          </a:p>
        </p:txBody>
      </p:sp>
      <p:sp>
        <p:nvSpPr>
          <p:cNvPr id="7" name="Date Placeholder 6"/>
          <p:cNvSpPr>
            <a:spLocks noGrp="1"/>
          </p:cNvSpPr>
          <p:nvPr>
            <p:ph type="dt" sz="half" idx="12"/>
          </p:nvPr>
        </p:nvSpPr>
        <p:spPr/>
        <p:txBody>
          <a:bodyPr/>
          <a:lstStyle>
            <a:lvl1pPr>
              <a:defRPr/>
            </a:lvl1pPr>
          </a:lstStyle>
          <a:p>
            <a:fld id="{744D6A69-3EC5-4BC9-987D-E536F3B181D5}" type="datetimeFigureOut">
              <a:rPr lang="en-NZ" smtClean="0">
                <a:solidFill>
                  <a:srgbClr val="000000"/>
                </a:solidFill>
              </a:rPr>
              <a:pPr/>
              <a:t>25/03/2014</a:t>
            </a:fld>
            <a:endParaRPr lang="en-NZ" dirty="0">
              <a:solidFill>
                <a:srgbClr val="000000"/>
              </a:solidFill>
            </a:endParaRPr>
          </a:p>
        </p:txBody>
      </p:sp>
    </p:spTree>
    <p:extLst>
      <p:ext uri="{BB962C8B-B14F-4D97-AF65-F5344CB8AC3E}">
        <p14:creationId xmlns:p14="http://schemas.microsoft.com/office/powerpoint/2010/main" val="199289722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NZ"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NZ" dirty="0">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28388B48-4BC8-41C3-9810-7C968CF4F7FE}" type="slidenum">
              <a:rPr lang="en-NZ" smtClean="0">
                <a:solidFill>
                  <a:srgbClr val="000000"/>
                </a:solidFill>
              </a:rPr>
              <a:pPr/>
              <a:t>‹#›</a:t>
            </a:fld>
            <a:endParaRPr lang="en-NZ" dirty="0">
              <a:solidFill>
                <a:srgbClr val="000000"/>
              </a:solidFill>
            </a:endParaRPr>
          </a:p>
        </p:txBody>
      </p:sp>
      <p:sp>
        <p:nvSpPr>
          <p:cNvPr id="7" name="Date Placeholder 6"/>
          <p:cNvSpPr>
            <a:spLocks noGrp="1"/>
          </p:cNvSpPr>
          <p:nvPr>
            <p:ph type="dt" sz="half" idx="12"/>
          </p:nvPr>
        </p:nvSpPr>
        <p:spPr/>
        <p:txBody>
          <a:bodyPr/>
          <a:lstStyle>
            <a:lvl1pPr>
              <a:defRPr/>
            </a:lvl1pPr>
          </a:lstStyle>
          <a:p>
            <a:fld id="{744D6A69-3EC5-4BC9-987D-E536F3B181D5}" type="datetimeFigureOut">
              <a:rPr lang="en-NZ" smtClean="0">
                <a:solidFill>
                  <a:srgbClr val="000000"/>
                </a:solidFill>
              </a:rPr>
              <a:pPr/>
              <a:t>25/03/2014</a:t>
            </a:fld>
            <a:endParaRPr lang="en-NZ" dirty="0">
              <a:solidFill>
                <a:srgbClr val="000000"/>
              </a:solidFill>
            </a:endParaRPr>
          </a:p>
        </p:txBody>
      </p:sp>
    </p:spTree>
    <p:extLst>
      <p:ext uri="{BB962C8B-B14F-4D97-AF65-F5344CB8AC3E}">
        <p14:creationId xmlns:p14="http://schemas.microsoft.com/office/powerpoint/2010/main" val="51652340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Footer Placeholder 3"/>
          <p:cNvSpPr>
            <a:spLocks noGrp="1"/>
          </p:cNvSpPr>
          <p:nvPr>
            <p:ph type="ftr" sz="quarter" idx="10"/>
          </p:nvPr>
        </p:nvSpPr>
        <p:spPr/>
        <p:txBody>
          <a:bodyPr/>
          <a:lstStyle>
            <a:lvl1pPr>
              <a:defRPr/>
            </a:lvl1pPr>
          </a:lstStyle>
          <a:p>
            <a:endParaRPr lang="en-NZ" dirty="0">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28388B48-4BC8-41C3-9810-7C968CF4F7FE}" type="slidenum">
              <a:rPr lang="en-NZ" smtClean="0">
                <a:solidFill>
                  <a:srgbClr val="000000"/>
                </a:solidFill>
              </a:rPr>
              <a:pPr/>
              <a:t>‹#›</a:t>
            </a:fld>
            <a:endParaRPr lang="en-NZ" dirty="0">
              <a:solidFill>
                <a:srgbClr val="000000"/>
              </a:solidFill>
            </a:endParaRPr>
          </a:p>
        </p:txBody>
      </p:sp>
      <p:sp>
        <p:nvSpPr>
          <p:cNvPr id="6" name="Date Placeholder 5"/>
          <p:cNvSpPr>
            <a:spLocks noGrp="1"/>
          </p:cNvSpPr>
          <p:nvPr>
            <p:ph type="dt" sz="half" idx="12"/>
          </p:nvPr>
        </p:nvSpPr>
        <p:spPr/>
        <p:txBody>
          <a:bodyPr/>
          <a:lstStyle>
            <a:lvl1pPr>
              <a:defRPr/>
            </a:lvl1pPr>
          </a:lstStyle>
          <a:p>
            <a:fld id="{744D6A69-3EC5-4BC9-987D-E536F3B181D5}" type="datetimeFigureOut">
              <a:rPr lang="en-NZ" smtClean="0">
                <a:solidFill>
                  <a:srgbClr val="000000"/>
                </a:solidFill>
              </a:rPr>
              <a:pPr/>
              <a:t>25/03/2014</a:t>
            </a:fld>
            <a:endParaRPr lang="en-NZ" dirty="0">
              <a:solidFill>
                <a:srgbClr val="000000"/>
              </a:solidFill>
            </a:endParaRPr>
          </a:p>
        </p:txBody>
      </p:sp>
    </p:spTree>
    <p:extLst>
      <p:ext uri="{BB962C8B-B14F-4D97-AF65-F5344CB8AC3E}">
        <p14:creationId xmlns:p14="http://schemas.microsoft.com/office/powerpoint/2010/main" val="145355077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73813" y="180975"/>
            <a:ext cx="2057400" cy="63341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201613" y="180975"/>
            <a:ext cx="6019800" cy="633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Footer Placeholder 3"/>
          <p:cNvSpPr>
            <a:spLocks noGrp="1"/>
          </p:cNvSpPr>
          <p:nvPr>
            <p:ph type="ftr" sz="quarter" idx="10"/>
          </p:nvPr>
        </p:nvSpPr>
        <p:spPr/>
        <p:txBody>
          <a:bodyPr/>
          <a:lstStyle>
            <a:lvl1pPr>
              <a:defRPr/>
            </a:lvl1pPr>
          </a:lstStyle>
          <a:p>
            <a:endParaRPr lang="en-NZ" dirty="0">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28388B48-4BC8-41C3-9810-7C968CF4F7FE}" type="slidenum">
              <a:rPr lang="en-NZ" smtClean="0">
                <a:solidFill>
                  <a:srgbClr val="000000"/>
                </a:solidFill>
              </a:rPr>
              <a:pPr/>
              <a:t>‹#›</a:t>
            </a:fld>
            <a:endParaRPr lang="en-NZ" dirty="0">
              <a:solidFill>
                <a:srgbClr val="000000"/>
              </a:solidFill>
            </a:endParaRPr>
          </a:p>
        </p:txBody>
      </p:sp>
      <p:sp>
        <p:nvSpPr>
          <p:cNvPr id="6" name="Date Placeholder 5"/>
          <p:cNvSpPr>
            <a:spLocks noGrp="1"/>
          </p:cNvSpPr>
          <p:nvPr>
            <p:ph type="dt" sz="half" idx="12"/>
          </p:nvPr>
        </p:nvSpPr>
        <p:spPr/>
        <p:txBody>
          <a:bodyPr/>
          <a:lstStyle>
            <a:lvl1pPr>
              <a:defRPr/>
            </a:lvl1pPr>
          </a:lstStyle>
          <a:p>
            <a:fld id="{744D6A69-3EC5-4BC9-987D-E536F3B181D5}" type="datetimeFigureOut">
              <a:rPr lang="en-NZ" smtClean="0">
                <a:solidFill>
                  <a:srgbClr val="000000"/>
                </a:solidFill>
              </a:rPr>
              <a:pPr/>
              <a:t>25/03/2014</a:t>
            </a:fld>
            <a:endParaRPr lang="en-NZ" dirty="0">
              <a:solidFill>
                <a:srgbClr val="000000"/>
              </a:solidFill>
            </a:endParaRPr>
          </a:p>
        </p:txBody>
      </p:sp>
    </p:spTree>
    <p:extLst>
      <p:ext uri="{BB962C8B-B14F-4D97-AF65-F5344CB8AC3E}">
        <p14:creationId xmlns:p14="http://schemas.microsoft.com/office/powerpoint/2010/main" val="179153040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NZ" dirty="0">
              <a:solidFill>
                <a:srgbClr val="000000"/>
              </a:solidFill>
            </a:endParaRPr>
          </a:p>
        </p:txBody>
      </p:sp>
      <p:sp>
        <p:nvSpPr>
          <p:cNvPr id="4" name="Slide Number Placeholder 3"/>
          <p:cNvSpPr>
            <a:spLocks noGrp="1"/>
          </p:cNvSpPr>
          <p:nvPr>
            <p:ph type="sldNum" sz="quarter" idx="11"/>
          </p:nvPr>
        </p:nvSpPr>
        <p:spPr/>
        <p:txBody>
          <a:bodyPr/>
          <a:lstStyle/>
          <a:p>
            <a:fld id="{28388B48-4BC8-41C3-9810-7C968CF4F7FE}" type="slidenum">
              <a:rPr lang="en-NZ" smtClean="0">
                <a:solidFill>
                  <a:srgbClr val="000000"/>
                </a:solidFill>
              </a:rPr>
              <a:pPr/>
              <a:t>‹#›</a:t>
            </a:fld>
            <a:endParaRPr lang="en-NZ" dirty="0">
              <a:solidFill>
                <a:srgbClr val="000000"/>
              </a:solidFill>
            </a:endParaRPr>
          </a:p>
        </p:txBody>
      </p:sp>
      <p:sp>
        <p:nvSpPr>
          <p:cNvPr id="5" name="Date Placeholder 4"/>
          <p:cNvSpPr>
            <a:spLocks noGrp="1"/>
          </p:cNvSpPr>
          <p:nvPr>
            <p:ph type="dt" sz="half" idx="12"/>
          </p:nvPr>
        </p:nvSpPr>
        <p:spPr/>
        <p:txBody>
          <a:bodyPr/>
          <a:lstStyle/>
          <a:p>
            <a:fld id="{744D6A69-3EC5-4BC9-987D-E536F3B181D5}" type="datetimeFigureOut">
              <a:rPr lang="en-NZ" smtClean="0">
                <a:solidFill>
                  <a:srgbClr val="000000"/>
                </a:solidFill>
              </a:rPr>
              <a:pPr/>
              <a:t>25/03/2014</a:t>
            </a:fld>
            <a:endParaRPr lang="en-NZ" dirty="0">
              <a:solidFill>
                <a:srgbClr val="000000"/>
              </a:solidFill>
            </a:endParaRPr>
          </a:p>
        </p:txBody>
      </p:sp>
      <p:pic>
        <p:nvPicPr>
          <p:cNvPr id="6" name="Picture 4" descr="slide-building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77338" cy="688498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33839" y="1781962"/>
            <a:ext cx="6160636" cy="1143000"/>
          </a:xfrm>
        </p:spPr>
        <p:txBody>
          <a:bodyPr anchor="t" anchorCtr="0"/>
          <a:lstStyle/>
          <a:p>
            <a:r>
              <a:rPr lang="en-US" smtClean="0"/>
              <a:t>Click to edit Master title style</a:t>
            </a:r>
            <a:endParaRPr lang="en-NZ" dirty="0"/>
          </a:p>
        </p:txBody>
      </p:sp>
    </p:spTree>
    <p:extLst>
      <p:ext uri="{BB962C8B-B14F-4D97-AF65-F5344CB8AC3E}">
        <p14:creationId xmlns:p14="http://schemas.microsoft.com/office/powerpoint/2010/main" val="224967948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NZ" dirty="0">
              <a:solidFill>
                <a:srgbClr val="000000"/>
              </a:solidFill>
            </a:endParaRPr>
          </a:p>
        </p:txBody>
      </p:sp>
      <p:sp>
        <p:nvSpPr>
          <p:cNvPr id="4" name="Slide Number Placeholder 3"/>
          <p:cNvSpPr>
            <a:spLocks noGrp="1"/>
          </p:cNvSpPr>
          <p:nvPr>
            <p:ph type="sldNum" sz="quarter" idx="11"/>
          </p:nvPr>
        </p:nvSpPr>
        <p:spPr/>
        <p:txBody>
          <a:bodyPr/>
          <a:lstStyle/>
          <a:p>
            <a:fld id="{28388B48-4BC8-41C3-9810-7C968CF4F7FE}" type="slidenum">
              <a:rPr lang="en-NZ" smtClean="0">
                <a:solidFill>
                  <a:srgbClr val="000000"/>
                </a:solidFill>
              </a:rPr>
              <a:pPr/>
              <a:t>‹#›</a:t>
            </a:fld>
            <a:endParaRPr lang="en-NZ" dirty="0">
              <a:solidFill>
                <a:srgbClr val="000000"/>
              </a:solidFill>
            </a:endParaRPr>
          </a:p>
        </p:txBody>
      </p:sp>
      <p:sp>
        <p:nvSpPr>
          <p:cNvPr id="5" name="Date Placeholder 4"/>
          <p:cNvSpPr>
            <a:spLocks noGrp="1"/>
          </p:cNvSpPr>
          <p:nvPr>
            <p:ph type="dt" sz="half" idx="12"/>
          </p:nvPr>
        </p:nvSpPr>
        <p:spPr/>
        <p:txBody>
          <a:bodyPr/>
          <a:lstStyle/>
          <a:p>
            <a:fld id="{744D6A69-3EC5-4BC9-987D-E536F3B181D5}" type="datetimeFigureOut">
              <a:rPr lang="en-NZ" smtClean="0">
                <a:solidFill>
                  <a:srgbClr val="000000"/>
                </a:solidFill>
              </a:rPr>
              <a:pPr/>
              <a:t>25/03/2014</a:t>
            </a:fld>
            <a:endParaRPr lang="en-NZ" dirty="0">
              <a:solidFill>
                <a:srgbClr val="000000"/>
              </a:solidFill>
            </a:endParaRPr>
          </a:p>
        </p:txBody>
      </p:sp>
      <p:pic>
        <p:nvPicPr>
          <p:cNvPr id="8" name="Picture 5" descr="slide-grap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522" y="0"/>
            <a:ext cx="9342438" cy="700881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43626" y="1786855"/>
            <a:ext cx="5195174" cy="1143000"/>
          </a:xfrm>
        </p:spPr>
        <p:txBody>
          <a:bodyPr anchor="t" anchorCtr="0"/>
          <a:lstStyle/>
          <a:p>
            <a:r>
              <a:rPr lang="en-US" smtClean="0"/>
              <a:t>Click to edit Master title style</a:t>
            </a:r>
            <a:endParaRPr lang="en-NZ" dirty="0"/>
          </a:p>
        </p:txBody>
      </p:sp>
    </p:spTree>
    <p:extLst>
      <p:ext uri="{BB962C8B-B14F-4D97-AF65-F5344CB8AC3E}">
        <p14:creationId xmlns:p14="http://schemas.microsoft.com/office/powerpoint/2010/main" val="2302403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Footer Placeholder 2"/>
          <p:cNvSpPr>
            <a:spLocks noGrp="1"/>
          </p:cNvSpPr>
          <p:nvPr>
            <p:ph type="ftr" sz="quarter" idx="10"/>
          </p:nvPr>
        </p:nvSpPr>
        <p:spPr/>
        <p:txBody>
          <a:bodyPr/>
          <a:lstStyle>
            <a:lvl1pPr>
              <a:defRPr/>
            </a:lvl1pPr>
          </a:lstStyle>
          <a:p>
            <a:endParaRPr lang="en-NZ"/>
          </a:p>
        </p:txBody>
      </p:sp>
      <p:sp>
        <p:nvSpPr>
          <p:cNvPr id="4" name="Slide Number Placeholder 3"/>
          <p:cNvSpPr>
            <a:spLocks noGrp="1"/>
          </p:cNvSpPr>
          <p:nvPr>
            <p:ph type="sldNum" sz="quarter" idx="11"/>
          </p:nvPr>
        </p:nvSpPr>
        <p:spPr/>
        <p:txBody>
          <a:bodyPr/>
          <a:lstStyle>
            <a:lvl1pPr>
              <a:defRPr/>
            </a:lvl1pPr>
          </a:lstStyle>
          <a:p>
            <a:fld id="{34CD967A-E3BE-4997-BD29-C4F4042D76FE}" type="slidenum">
              <a:rPr lang="en-NZ" smtClean="0"/>
              <a:t>‹#›</a:t>
            </a:fld>
            <a:endParaRPr lang="en-NZ"/>
          </a:p>
        </p:txBody>
      </p:sp>
      <p:sp>
        <p:nvSpPr>
          <p:cNvPr id="5" name="Date Placeholder 4"/>
          <p:cNvSpPr>
            <a:spLocks noGrp="1"/>
          </p:cNvSpPr>
          <p:nvPr>
            <p:ph type="dt" sz="half" idx="12"/>
          </p:nvPr>
        </p:nvSpPr>
        <p:spPr/>
        <p:txBody>
          <a:bodyPr/>
          <a:lstStyle>
            <a:lvl1pPr>
              <a:defRPr/>
            </a:lvl1pPr>
          </a:lstStyle>
          <a:p>
            <a:fld id="{C0610799-9FFF-4B33-959D-B211FB726238}" type="datetimeFigureOut">
              <a:rPr lang="en-NZ" smtClean="0"/>
              <a:t>25/03/2014</a:t>
            </a:fld>
            <a:endParaRPr lang="en-NZ"/>
          </a:p>
        </p:txBody>
      </p:sp>
    </p:spTree>
    <p:extLst>
      <p:ext uri="{BB962C8B-B14F-4D97-AF65-F5344CB8AC3E}">
        <p14:creationId xmlns:p14="http://schemas.microsoft.com/office/powerpoint/2010/main" val="4109683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NZ"/>
          </a:p>
        </p:txBody>
      </p:sp>
      <p:sp>
        <p:nvSpPr>
          <p:cNvPr id="3" name="Slide Number Placeholder 2"/>
          <p:cNvSpPr>
            <a:spLocks noGrp="1"/>
          </p:cNvSpPr>
          <p:nvPr>
            <p:ph type="sldNum" sz="quarter" idx="11"/>
          </p:nvPr>
        </p:nvSpPr>
        <p:spPr/>
        <p:txBody>
          <a:bodyPr/>
          <a:lstStyle>
            <a:lvl1pPr>
              <a:defRPr/>
            </a:lvl1pPr>
          </a:lstStyle>
          <a:p>
            <a:fld id="{34CD967A-E3BE-4997-BD29-C4F4042D76FE}" type="slidenum">
              <a:rPr lang="en-NZ" smtClean="0"/>
              <a:t>‹#›</a:t>
            </a:fld>
            <a:endParaRPr lang="en-NZ"/>
          </a:p>
        </p:txBody>
      </p:sp>
      <p:sp>
        <p:nvSpPr>
          <p:cNvPr id="4" name="Date Placeholder 3"/>
          <p:cNvSpPr>
            <a:spLocks noGrp="1"/>
          </p:cNvSpPr>
          <p:nvPr>
            <p:ph type="dt" sz="half" idx="12"/>
          </p:nvPr>
        </p:nvSpPr>
        <p:spPr/>
        <p:txBody>
          <a:bodyPr/>
          <a:lstStyle>
            <a:lvl1pPr>
              <a:defRPr/>
            </a:lvl1pPr>
          </a:lstStyle>
          <a:p>
            <a:fld id="{C0610799-9FFF-4B33-959D-B211FB726238}" type="datetimeFigureOut">
              <a:rPr lang="en-NZ" smtClean="0"/>
              <a:t>25/03/2014</a:t>
            </a:fld>
            <a:endParaRPr lang="en-NZ"/>
          </a:p>
        </p:txBody>
      </p:sp>
    </p:spTree>
    <p:extLst>
      <p:ext uri="{BB962C8B-B14F-4D97-AF65-F5344CB8AC3E}">
        <p14:creationId xmlns:p14="http://schemas.microsoft.com/office/powerpoint/2010/main" val="3568939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NZ"/>
          </a:p>
        </p:txBody>
      </p:sp>
      <p:sp>
        <p:nvSpPr>
          <p:cNvPr id="6" name="Slide Number Placeholder 5"/>
          <p:cNvSpPr>
            <a:spLocks noGrp="1"/>
          </p:cNvSpPr>
          <p:nvPr>
            <p:ph type="sldNum" sz="quarter" idx="11"/>
          </p:nvPr>
        </p:nvSpPr>
        <p:spPr/>
        <p:txBody>
          <a:bodyPr/>
          <a:lstStyle>
            <a:lvl1pPr>
              <a:defRPr/>
            </a:lvl1pPr>
          </a:lstStyle>
          <a:p>
            <a:fld id="{34CD967A-E3BE-4997-BD29-C4F4042D76FE}" type="slidenum">
              <a:rPr lang="en-NZ" smtClean="0"/>
              <a:t>‹#›</a:t>
            </a:fld>
            <a:endParaRPr lang="en-NZ"/>
          </a:p>
        </p:txBody>
      </p:sp>
      <p:sp>
        <p:nvSpPr>
          <p:cNvPr id="7" name="Date Placeholder 6"/>
          <p:cNvSpPr>
            <a:spLocks noGrp="1"/>
          </p:cNvSpPr>
          <p:nvPr>
            <p:ph type="dt" sz="half" idx="12"/>
          </p:nvPr>
        </p:nvSpPr>
        <p:spPr/>
        <p:txBody>
          <a:bodyPr/>
          <a:lstStyle>
            <a:lvl1pPr>
              <a:defRPr/>
            </a:lvl1pPr>
          </a:lstStyle>
          <a:p>
            <a:fld id="{C0610799-9FFF-4B33-959D-B211FB726238}" type="datetimeFigureOut">
              <a:rPr lang="en-NZ" smtClean="0"/>
              <a:t>25/03/2014</a:t>
            </a:fld>
            <a:endParaRPr lang="en-NZ"/>
          </a:p>
        </p:txBody>
      </p:sp>
    </p:spTree>
    <p:extLst>
      <p:ext uri="{BB962C8B-B14F-4D97-AF65-F5344CB8AC3E}">
        <p14:creationId xmlns:p14="http://schemas.microsoft.com/office/powerpoint/2010/main" val="2268322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NZ"/>
          </a:p>
        </p:txBody>
      </p:sp>
      <p:sp>
        <p:nvSpPr>
          <p:cNvPr id="6" name="Slide Number Placeholder 5"/>
          <p:cNvSpPr>
            <a:spLocks noGrp="1"/>
          </p:cNvSpPr>
          <p:nvPr>
            <p:ph type="sldNum" sz="quarter" idx="11"/>
          </p:nvPr>
        </p:nvSpPr>
        <p:spPr/>
        <p:txBody>
          <a:bodyPr/>
          <a:lstStyle>
            <a:lvl1pPr>
              <a:defRPr/>
            </a:lvl1pPr>
          </a:lstStyle>
          <a:p>
            <a:fld id="{34CD967A-E3BE-4997-BD29-C4F4042D76FE}" type="slidenum">
              <a:rPr lang="en-NZ" smtClean="0"/>
              <a:t>‹#›</a:t>
            </a:fld>
            <a:endParaRPr lang="en-NZ"/>
          </a:p>
        </p:txBody>
      </p:sp>
      <p:sp>
        <p:nvSpPr>
          <p:cNvPr id="7" name="Date Placeholder 6"/>
          <p:cNvSpPr>
            <a:spLocks noGrp="1"/>
          </p:cNvSpPr>
          <p:nvPr>
            <p:ph type="dt" sz="half" idx="12"/>
          </p:nvPr>
        </p:nvSpPr>
        <p:spPr/>
        <p:txBody>
          <a:bodyPr/>
          <a:lstStyle>
            <a:lvl1pPr>
              <a:defRPr/>
            </a:lvl1pPr>
          </a:lstStyle>
          <a:p>
            <a:fld id="{C0610799-9FFF-4B33-959D-B211FB726238}" type="datetimeFigureOut">
              <a:rPr lang="en-NZ" smtClean="0"/>
              <a:t>25/03/2014</a:t>
            </a:fld>
            <a:endParaRPr lang="en-NZ"/>
          </a:p>
        </p:txBody>
      </p:sp>
    </p:spTree>
    <p:extLst>
      <p:ext uri="{BB962C8B-B14F-4D97-AF65-F5344CB8AC3E}">
        <p14:creationId xmlns:p14="http://schemas.microsoft.com/office/powerpoint/2010/main" val="1315587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image" Target="../media/image1.png"/><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5" Type="http://schemas.openxmlformats.org/officeDocument/2006/relationships/image" Target="../media/image1.png"/><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146" name="Rectangle 2"/>
          <p:cNvSpPr>
            <a:spLocks noGrp="1" noChangeArrowheads="1"/>
          </p:cNvSpPr>
          <p:nvPr>
            <p:ph type="body" idx="1"/>
          </p:nvPr>
        </p:nvSpPr>
        <p:spPr bwMode="auto">
          <a:xfrm>
            <a:off x="235169" y="19891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6147" name="Rectangle 3"/>
          <p:cNvSpPr>
            <a:spLocks noChangeArrowheads="1"/>
          </p:cNvSpPr>
          <p:nvPr/>
        </p:nvSpPr>
        <p:spPr bwMode="auto">
          <a:xfrm>
            <a:off x="-3175" y="-4763"/>
            <a:ext cx="9144000" cy="1557338"/>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6148" name="Rectangle 4"/>
          <p:cNvSpPr>
            <a:spLocks noGrp="1" noChangeArrowheads="1"/>
          </p:cNvSpPr>
          <p:nvPr>
            <p:ph type="title"/>
          </p:nvPr>
        </p:nvSpPr>
        <p:spPr bwMode="auto">
          <a:xfrm>
            <a:off x="231775" y="180975"/>
            <a:ext cx="63563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endParaRPr lang="en-GB" smtClean="0"/>
          </a:p>
        </p:txBody>
      </p:sp>
      <p:sp>
        <p:nvSpPr>
          <p:cNvPr id="6149" name="Rectangle 5"/>
          <p:cNvSpPr>
            <a:spLocks noChangeArrowheads="1"/>
          </p:cNvSpPr>
          <p:nvPr/>
        </p:nvSpPr>
        <p:spPr bwMode="auto">
          <a:xfrm>
            <a:off x="0" y="6524625"/>
            <a:ext cx="9144000" cy="333375"/>
          </a:xfrm>
          <a:prstGeom prst="rect">
            <a:avLst/>
          </a:prstGeom>
          <a:solidFill>
            <a:srgbClr val="ABA48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6150" name="Rectangle 6"/>
          <p:cNvSpPr>
            <a:spLocks noGrp="1" noChangeArrowheads="1"/>
          </p:cNvSpPr>
          <p:nvPr>
            <p:ph type="ftr" sz="quarter" idx="3"/>
          </p:nvPr>
        </p:nvSpPr>
        <p:spPr bwMode="auto">
          <a:xfrm>
            <a:off x="2555875" y="6597650"/>
            <a:ext cx="435292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spcBef>
                <a:spcPct val="0"/>
              </a:spcBef>
              <a:defRPr sz="1200" i="1"/>
            </a:lvl1pPr>
          </a:lstStyle>
          <a:p>
            <a:endParaRPr lang="en-NZ"/>
          </a:p>
        </p:txBody>
      </p:sp>
      <p:pic>
        <p:nvPicPr>
          <p:cNvPr id="6151" name="Picture 7" descr="logo-white-transparent"/>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6854825" y="722313"/>
            <a:ext cx="2098675" cy="327025"/>
          </a:xfrm>
          <a:prstGeom prst="rect">
            <a:avLst/>
          </a:prstGeom>
          <a:noFill/>
          <a:extLst>
            <a:ext uri="{909E8E84-426E-40DD-AFC4-6F175D3DCCD1}">
              <a14:hiddenFill xmlns:a14="http://schemas.microsoft.com/office/drawing/2010/main">
                <a:solidFill>
                  <a:srgbClr val="FFFFFF"/>
                </a:solidFill>
              </a14:hiddenFill>
            </a:ext>
          </a:extLst>
        </p:spPr>
      </p:pic>
      <p:sp>
        <p:nvSpPr>
          <p:cNvPr id="6152" name="Text Box 8"/>
          <p:cNvSpPr txBox="1">
            <a:spLocks noChangeArrowheads="1"/>
          </p:cNvSpPr>
          <p:nvPr/>
        </p:nvSpPr>
        <p:spPr bwMode="auto">
          <a:xfrm>
            <a:off x="7307263" y="1033463"/>
            <a:ext cx="1728787"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NZ" sz="900">
                <a:solidFill>
                  <a:srgbClr val="ABA48F"/>
                </a:solidFill>
              </a:rPr>
              <a:t>www.simpsongrierson.com</a:t>
            </a:r>
            <a:endParaRPr lang="en-GB" sz="900">
              <a:solidFill>
                <a:srgbClr val="ABA48F"/>
              </a:solidFill>
            </a:endParaRPr>
          </a:p>
        </p:txBody>
      </p:sp>
      <p:sp>
        <p:nvSpPr>
          <p:cNvPr id="6153" name="Rectangle 9"/>
          <p:cNvSpPr>
            <a:spLocks noGrp="1" noChangeArrowheads="1"/>
          </p:cNvSpPr>
          <p:nvPr>
            <p:ph type="sldNum" sz="quarter" idx="4"/>
          </p:nvPr>
        </p:nvSpPr>
        <p:spPr bwMode="auto">
          <a:xfrm>
            <a:off x="6916738" y="659765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defRPr sz="1200" i="1"/>
            </a:lvl1pPr>
          </a:lstStyle>
          <a:p>
            <a:fld id="{34CD967A-E3BE-4997-BD29-C4F4042D76FE}" type="slidenum">
              <a:rPr lang="en-NZ" smtClean="0"/>
              <a:t>‹#›</a:t>
            </a:fld>
            <a:endParaRPr lang="en-NZ"/>
          </a:p>
        </p:txBody>
      </p:sp>
      <p:sp>
        <p:nvSpPr>
          <p:cNvPr id="6154" name="Rectangle 10"/>
          <p:cNvSpPr>
            <a:spLocks noGrp="1" noChangeArrowheads="1"/>
          </p:cNvSpPr>
          <p:nvPr>
            <p:ph type="dt" sz="half" idx="2"/>
          </p:nvPr>
        </p:nvSpPr>
        <p:spPr bwMode="auto">
          <a:xfrm>
            <a:off x="179388" y="659765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spcBef>
                <a:spcPct val="0"/>
              </a:spcBef>
              <a:defRPr sz="1200"/>
            </a:lvl1pPr>
          </a:lstStyle>
          <a:p>
            <a:fld id="{C0610799-9FFF-4B33-959D-B211FB726238}" type="datetimeFigureOut">
              <a:rPr lang="en-NZ" smtClean="0"/>
              <a:t>25/03/2014</a:t>
            </a:fld>
            <a:endParaRPr lang="en-NZ"/>
          </a:p>
        </p:txBody>
      </p:sp>
      <p:sp>
        <p:nvSpPr>
          <p:cNvPr id="6155" name="Text Box 11"/>
          <p:cNvSpPr txBox="1">
            <a:spLocks noChangeArrowheads="1"/>
          </p:cNvSpPr>
          <p:nvPr/>
        </p:nvSpPr>
        <p:spPr bwMode="auto">
          <a:xfrm>
            <a:off x="4932363" y="4076700"/>
            <a:ext cx="20875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rgbClr val="14141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endParaRPr lang="en-US"/>
          </a:p>
        </p:txBody>
      </p:sp>
      <p:sp>
        <p:nvSpPr>
          <p:cNvPr id="6156" name="Rectangle 12"/>
          <p:cNvSpPr>
            <a:spLocks noChangeArrowheads="1"/>
          </p:cNvSpPr>
          <p:nvPr/>
        </p:nvSpPr>
        <p:spPr bwMode="auto">
          <a:xfrm>
            <a:off x="5148263" y="2997200"/>
            <a:ext cx="1655762"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rgbClr val="14141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NZ"/>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eaLnBrk="1" fontAlgn="base" hangingPunct="1">
        <a:spcBef>
          <a:spcPct val="0"/>
        </a:spcBef>
        <a:spcAft>
          <a:spcPct val="0"/>
        </a:spcAft>
        <a:defRPr sz="3600">
          <a:solidFill>
            <a:schemeClr val="bg1"/>
          </a:solidFill>
          <a:latin typeface="+mj-lt"/>
          <a:ea typeface="+mj-ea"/>
          <a:cs typeface="+mj-cs"/>
        </a:defRPr>
      </a:lvl1pPr>
      <a:lvl2pPr algn="l" rtl="0" eaLnBrk="1" fontAlgn="base" hangingPunct="1">
        <a:spcBef>
          <a:spcPct val="0"/>
        </a:spcBef>
        <a:spcAft>
          <a:spcPct val="0"/>
        </a:spcAft>
        <a:defRPr sz="3600">
          <a:solidFill>
            <a:schemeClr val="bg1"/>
          </a:solidFill>
          <a:latin typeface="Arial" charset="0"/>
        </a:defRPr>
      </a:lvl2pPr>
      <a:lvl3pPr algn="l" rtl="0" eaLnBrk="1" fontAlgn="base" hangingPunct="1">
        <a:spcBef>
          <a:spcPct val="0"/>
        </a:spcBef>
        <a:spcAft>
          <a:spcPct val="0"/>
        </a:spcAft>
        <a:defRPr sz="3600">
          <a:solidFill>
            <a:schemeClr val="bg1"/>
          </a:solidFill>
          <a:latin typeface="Arial" charset="0"/>
        </a:defRPr>
      </a:lvl3pPr>
      <a:lvl4pPr algn="l" rtl="0" eaLnBrk="1" fontAlgn="base" hangingPunct="1">
        <a:spcBef>
          <a:spcPct val="0"/>
        </a:spcBef>
        <a:spcAft>
          <a:spcPct val="0"/>
        </a:spcAft>
        <a:defRPr sz="3600">
          <a:solidFill>
            <a:schemeClr val="bg1"/>
          </a:solidFill>
          <a:latin typeface="Arial" charset="0"/>
        </a:defRPr>
      </a:lvl4pPr>
      <a:lvl5pPr algn="l" rtl="0" eaLnBrk="1" fontAlgn="base" hangingPunct="1">
        <a:spcBef>
          <a:spcPct val="0"/>
        </a:spcBef>
        <a:spcAft>
          <a:spcPct val="0"/>
        </a:spcAft>
        <a:defRPr sz="3600">
          <a:solidFill>
            <a:schemeClr val="bg1"/>
          </a:solidFill>
          <a:latin typeface="Arial" charset="0"/>
        </a:defRPr>
      </a:lvl5pPr>
      <a:lvl6pPr marL="457200" algn="l" rtl="0" eaLnBrk="1" fontAlgn="base" hangingPunct="1">
        <a:spcBef>
          <a:spcPct val="0"/>
        </a:spcBef>
        <a:spcAft>
          <a:spcPct val="0"/>
        </a:spcAft>
        <a:defRPr sz="3600">
          <a:solidFill>
            <a:schemeClr val="bg1"/>
          </a:solidFill>
          <a:latin typeface="Arial" charset="0"/>
        </a:defRPr>
      </a:lvl6pPr>
      <a:lvl7pPr marL="914400" algn="l" rtl="0" eaLnBrk="1" fontAlgn="base" hangingPunct="1">
        <a:spcBef>
          <a:spcPct val="0"/>
        </a:spcBef>
        <a:spcAft>
          <a:spcPct val="0"/>
        </a:spcAft>
        <a:defRPr sz="3600">
          <a:solidFill>
            <a:schemeClr val="bg1"/>
          </a:solidFill>
          <a:latin typeface="Arial" charset="0"/>
        </a:defRPr>
      </a:lvl7pPr>
      <a:lvl8pPr marL="1371600" algn="l" rtl="0" eaLnBrk="1" fontAlgn="base" hangingPunct="1">
        <a:spcBef>
          <a:spcPct val="0"/>
        </a:spcBef>
        <a:spcAft>
          <a:spcPct val="0"/>
        </a:spcAft>
        <a:defRPr sz="3600">
          <a:solidFill>
            <a:schemeClr val="bg1"/>
          </a:solidFill>
          <a:latin typeface="Arial" charset="0"/>
        </a:defRPr>
      </a:lvl8pPr>
      <a:lvl9pPr marL="1828800" algn="l" rtl="0" eaLnBrk="1" fontAlgn="base" hangingPunct="1">
        <a:spcBef>
          <a:spcPct val="0"/>
        </a:spcBef>
        <a:spcAft>
          <a:spcPct val="0"/>
        </a:spcAft>
        <a:defRPr sz="3600">
          <a:solidFill>
            <a:schemeClr val="bg1"/>
          </a:solidFill>
          <a:latin typeface="Arial" charset="0"/>
        </a:defRPr>
      </a:lvl9pPr>
    </p:titleStyle>
    <p:bodyStyle>
      <a:lvl1pPr marL="342900" indent="-342900" algn="l" rtl="0" eaLnBrk="1" fontAlgn="base" hangingPunct="1">
        <a:spcBef>
          <a:spcPct val="0"/>
        </a:spcBef>
        <a:spcAft>
          <a:spcPct val="50000"/>
        </a:spcAft>
        <a:buChar char="•"/>
        <a:defRPr sz="2400">
          <a:solidFill>
            <a:schemeClr val="tx1"/>
          </a:solidFill>
          <a:latin typeface="+mn-lt"/>
          <a:ea typeface="+mn-ea"/>
          <a:cs typeface="+mn-cs"/>
        </a:defRPr>
      </a:lvl1pPr>
      <a:lvl2pPr marL="742950" indent="-285750" algn="l" rtl="0" eaLnBrk="1" fontAlgn="base" hangingPunct="1">
        <a:spcBef>
          <a:spcPct val="0"/>
        </a:spcBef>
        <a:spcAft>
          <a:spcPct val="50000"/>
        </a:spcAft>
        <a:buClr>
          <a:srgbClr val="000000"/>
        </a:buClr>
        <a:buFont typeface="Arial" charset="0"/>
        <a:buChar char="–"/>
        <a:defRPr sz="2400">
          <a:solidFill>
            <a:schemeClr val="tx1"/>
          </a:solidFill>
          <a:latin typeface="+mn-lt"/>
        </a:defRPr>
      </a:lvl2pPr>
      <a:lvl3pPr marL="1143000" indent="-228600" algn="l" rtl="0" eaLnBrk="1" fontAlgn="base" hangingPunct="1">
        <a:spcBef>
          <a:spcPct val="0"/>
        </a:spcBef>
        <a:spcAft>
          <a:spcPct val="50000"/>
        </a:spcAft>
        <a:buFont typeface="Arial" charset="0"/>
        <a:buChar char="–"/>
        <a:defRPr sz="2400">
          <a:solidFill>
            <a:schemeClr val="tx1"/>
          </a:solidFill>
          <a:latin typeface="+mn-lt"/>
        </a:defRPr>
      </a:lvl3pPr>
      <a:lvl4pPr marL="1600200" indent="-228600" algn="l" rtl="0" eaLnBrk="1" fontAlgn="base" hangingPunct="1">
        <a:spcBef>
          <a:spcPct val="0"/>
        </a:spcBef>
        <a:spcAft>
          <a:spcPct val="50000"/>
        </a:spcAft>
        <a:buChar char="–"/>
        <a:defRPr sz="2000">
          <a:solidFill>
            <a:schemeClr val="tx1"/>
          </a:solidFill>
          <a:latin typeface="+mn-lt"/>
        </a:defRPr>
      </a:lvl4pPr>
      <a:lvl5pPr marL="2057400" indent="-228600" algn="l" rtl="0" eaLnBrk="1" fontAlgn="base" hangingPunct="1">
        <a:spcBef>
          <a:spcPct val="0"/>
        </a:spcBef>
        <a:spcAft>
          <a:spcPct val="50000"/>
        </a:spcAft>
        <a:buFont typeface="Arial" charset="0"/>
        <a:buChar char="-"/>
        <a:defRPr sz="2000">
          <a:solidFill>
            <a:schemeClr val="tx1"/>
          </a:solidFill>
          <a:latin typeface="+mn-lt"/>
        </a:defRPr>
      </a:lvl5pPr>
      <a:lvl6pPr marL="2514600" indent="-228600" algn="l" rtl="0" eaLnBrk="1" fontAlgn="base" hangingPunct="1">
        <a:spcBef>
          <a:spcPct val="0"/>
        </a:spcBef>
        <a:spcAft>
          <a:spcPct val="50000"/>
        </a:spcAft>
        <a:buFont typeface="Arial" charset="0"/>
        <a:buChar char="-"/>
        <a:defRPr sz="2000">
          <a:solidFill>
            <a:schemeClr val="tx1"/>
          </a:solidFill>
          <a:latin typeface="+mn-lt"/>
        </a:defRPr>
      </a:lvl6pPr>
      <a:lvl7pPr marL="2971800" indent="-228600" algn="l" rtl="0" eaLnBrk="1" fontAlgn="base" hangingPunct="1">
        <a:spcBef>
          <a:spcPct val="0"/>
        </a:spcBef>
        <a:spcAft>
          <a:spcPct val="50000"/>
        </a:spcAft>
        <a:buFont typeface="Arial" charset="0"/>
        <a:buChar char="-"/>
        <a:defRPr sz="2000">
          <a:solidFill>
            <a:schemeClr val="tx1"/>
          </a:solidFill>
          <a:latin typeface="+mn-lt"/>
        </a:defRPr>
      </a:lvl7pPr>
      <a:lvl8pPr marL="3429000" indent="-228600" algn="l" rtl="0" eaLnBrk="1" fontAlgn="base" hangingPunct="1">
        <a:spcBef>
          <a:spcPct val="0"/>
        </a:spcBef>
        <a:spcAft>
          <a:spcPct val="50000"/>
        </a:spcAft>
        <a:buFont typeface="Arial" charset="0"/>
        <a:buChar char="-"/>
        <a:defRPr sz="2000">
          <a:solidFill>
            <a:schemeClr val="tx1"/>
          </a:solidFill>
          <a:latin typeface="+mn-lt"/>
        </a:defRPr>
      </a:lvl8pPr>
      <a:lvl9pPr marL="3886200" indent="-228600" algn="l" rtl="0" eaLnBrk="1" fontAlgn="base" hangingPunct="1">
        <a:spcBef>
          <a:spcPct val="0"/>
        </a:spcBef>
        <a:spcAft>
          <a:spcPct val="50000"/>
        </a:spcAft>
        <a:buFont typeface="Arial"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7E33CD-99DE-4F08-A8D0-84D51DB6B557}" type="datetime1">
              <a:rPr lang="en-NZ" smtClean="0"/>
              <a:t>25/03/2014</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4F80C3-397D-465D-90EA-C277B5EFEA83}" type="slidenum">
              <a:rPr lang="en-NZ" smtClean="0"/>
              <a:t>‹#›</a:t>
            </a:fld>
            <a:endParaRPr lang="en-NZ"/>
          </a:p>
        </p:txBody>
      </p:sp>
    </p:spTree>
    <p:extLst>
      <p:ext uri="{BB962C8B-B14F-4D97-AF65-F5344CB8AC3E}">
        <p14:creationId xmlns:p14="http://schemas.microsoft.com/office/powerpoint/2010/main" val="248880467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body" idx="1"/>
          </p:nvPr>
        </p:nvSpPr>
        <p:spPr bwMode="auto">
          <a:xfrm>
            <a:off x="235169" y="19891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6147" name="Rectangle 3"/>
          <p:cNvSpPr>
            <a:spLocks noChangeArrowheads="1"/>
          </p:cNvSpPr>
          <p:nvPr/>
        </p:nvSpPr>
        <p:spPr bwMode="auto">
          <a:xfrm>
            <a:off x="-3175" y="-4763"/>
            <a:ext cx="9144000" cy="1557338"/>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dirty="0">
              <a:solidFill>
                <a:srgbClr val="000000"/>
              </a:solidFill>
            </a:endParaRPr>
          </a:p>
        </p:txBody>
      </p:sp>
      <p:sp>
        <p:nvSpPr>
          <p:cNvPr id="6148" name="Rectangle 4"/>
          <p:cNvSpPr>
            <a:spLocks noGrp="1" noChangeArrowheads="1"/>
          </p:cNvSpPr>
          <p:nvPr>
            <p:ph type="title"/>
          </p:nvPr>
        </p:nvSpPr>
        <p:spPr bwMode="auto">
          <a:xfrm>
            <a:off x="231775" y="180975"/>
            <a:ext cx="63563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endParaRPr lang="en-GB" smtClean="0"/>
          </a:p>
        </p:txBody>
      </p:sp>
      <p:sp>
        <p:nvSpPr>
          <p:cNvPr id="6149" name="Rectangle 5"/>
          <p:cNvSpPr>
            <a:spLocks noChangeArrowheads="1"/>
          </p:cNvSpPr>
          <p:nvPr/>
        </p:nvSpPr>
        <p:spPr bwMode="auto">
          <a:xfrm>
            <a:off x="0" y="6524625"/>
            <a:ext cx="9144000" cy="333375"/>
          </a:xfrm>
          <a:prstGeom prst="rect">
            <a:avLst/>
          </a:prstGeom>
          <a:solidFill>
            <a:srgbClr val="ABA48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dirty="0">
              <a:solidFill>
                <a:srgbClr val="000000"/>
              </a:solidFill>
            </a:endParaRPr>
          </a:p>
        </p:txBody>
      </p:sp>
      <p:sp>
        <p:nvSpPr>
          <p:cNvPr id="6150" name="Rectangle 6"/>
          <p:cNvSpPr>
            <a:spLocks noGrp="1" noChangeArrowheads="1"/>
          </p:cNvSpPr>
          <p:nvPr>
            <p:ph type="ftr" sz="quarter" idx="3"/>
          </p:nvPr>
        </p:nvSpPr>
        <p:spPr bwMode="auto">
          <a:xfrm>
            <a:off x="2555875" y="6597650"/>
            <a:ext cx="435292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spcBef>
                <a:spcPct val="0"/>
              </a:spcBef>
              <a:defRPr sz="1200" i="1"/>
            </a:lvl1pPr>
          </a:lstStyle>
          <a:p>
            <a:endParaRPr lang="en-NZ" dirty="0">
              <a:solidFill>
                <a:srgbClr val="000000"/>
              </a:solidFill>
            </a:endParaRPr>
          </a:p>
        </p:txBody>
      </p:sp>
      <p:pic>
        <p:nvPicPr>
          <p:cNvPr id="6151" name="Picture 7" descr="logo-white-transparent"/>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6854825" y="722313"/>
            <a:ext cx="2098675" cy="327025"/>
          </a:xfrm>
          <a:prstGeom prst="rect">
            <a:avLst/>
          </a:prstGeom>
          <a:noFill/>
          <a:extLst>
            <a:ext uri="{909E8E84-426E-40DD-AFC4-6F175D3DCCD1}">
              <a14:hiddenFill xmlns:a14="http://schemas.microsoft.com/office/drawing/2010/main">
                <a:solidFill>
                  <a:srgbClr val="FFFFFF"/>
                </a:solidFill>
              </a14:hiddenFill>
            </a:ext>
          </a:extLst>
        </p:spPr>
      </p:pic>
      <p:sp>
        <p:nvSpPr>
          <p:cNvPr id="6152" name="Text Box 8"/>
          <p:cNvSpPr txBox="1">
            <a:spLocks noChangeArrowheads="1"/>
          </p:cNvSpPr>
          <p:nvPr/>
        </p:nvSpPr>
        <p:spPr bwMode="auto">
          <a:xfrm>
            <a:off x="7307263" y="1033463"/>
            <a:ext cx="1728787"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NZ" sz="900" dirty="0">
                <a:solidFill>
                  <a:srgbClr val="ABA48F"/>
                </a:solidFill>
              </a:rPr>
              <a:t>www.simpsongrierson.com</a:t>
            </a:r>
            <a:endParaRPr lang="en-GB" sz="900" dirty="0">
              <a:solidFill>
                <a:srgbClr val="ABA48F"/>
              </a:solidFill>
            </a:endParaRPr>
          </a:p>
        </p:txBody>
      </p:sp>
      <p:sp>
        <p:nvSpPr>
          <p:cNvPr id="6153" name="Rectangle 9"/>
          <p:cNvSpPr>
            <a:spLocks noGrp="1" noChangeArrowheads="1"/>
          </p:cNvSpPr>
          <p:nvPr>
            <p:ph type="sldNum" sz="quarter" idx="4"/>
          </p:nvPr>
        </p:nvSpPr>
        <p:spPr bwMode="auto">
          <a:xfrm>
            <a:off x="6916738" y="659765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defRPr sz="1200" i="1"/>
            </a:lvl1pPr>
          </a:lstStyle>
          <a:p>
            <a:fld id="{28388B48-4BC8-41C3-9810-7C968CF4F7FE}" type="slidenum">
              <a:rPr lang="en-NZ" smtClean="0">
                <a:solidFill>
                  <a:srgbClr val="000000"/>
                </a:solidFill>
              </a:rPr>
              <a:pPr/>
              <a:t>‹#›</a:t>
            </a:fld>
            <a:endParaRPr lang="en-NZ" dirty="0">
              <a:solidFill>
                <a:srgbClr val="000000"/>
              </a:solidFill>
            </a:endParaRPr>
          </a:p>
        </p:txBody>
      </p:sp>
      <p:sp>
        <p:nvSpPr>
          <p:cNvPr id="6154" name="Rectangle 10"/>
          <p:cNvSpPr>
            <a:spLocks noGrp="1" noChangeArrowheads="1"/>
          </p:cNvSpPr>
          <p:nvPr>
            <p:ph type="dt" sz="half" idx="2"/>
          </p:nvPr>
        </p:nvSpPr>
        <p:spPr bwMode="auto">
          <a:xfrm>
            <a:off x="179388" y="659765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spcBef>
                <a:spcPct val="0"/>
              </a:spcBef>
              <a:defRPr sz="1200"/>
            </a:lvl1pPr>
          </a:lstStyle>
          <a:p>
            <a:fld id="{744D6A69-3EC5-4BC9-987D-E536F3B181D5}" type="datetimeFigureOut">
              <a:rPr lang="en-NZ" smtClean="0">
                <a:solidFill>
                  <a:srgbClr val="000000"/>
                </a:solidFill>
              </a:rPr>
              <a:pPr/>
              <a:t>25/03/2014</a:t>
            </a:fld>
            <a:endParaRPr lang="en-NZ" dirty="0">
              <a:solidFill>
                <a:srgbClr val="000000"/>
              </a:solidFill>
            </a:endParaRPr>
          </a:p>
        </p:txBody>
      </p:sp>
      <p:sp>
        <p:nvSpPr>
          <p:cNvPr id="6155" name="Text Box 11"/>
          <p:cNvSpPr txBox="1">
            <a:spLocks noChangeArrowheads="1"/>
          </p:cNvSpPr>
          <p:nvPr/>
        </p:nvSpPr>
        <p:spPr bwMode="auto">
          <a:xfrm>
            <a:off x="4932363" y="4076700"/>
            <a:ext cx="20875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rgbClr val="14141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dirty="0">
              <a:solidFill>
                <a:srgbClr val="000000"/>
              </a:solidFill>
            </a:endParaRPr>
          </a:p>
        </p:txBody>
      </p:sp>
      <p:sp>
        <p:nvSpPr>
          <p:cNvPr id="6156" name="Rectangle 12"/>
          <p:cNvSpPr>
            <a:spLocks noChangeArrowheads="1"/>
          </p:cNvSpPr>
          <p:nvPr/>
        </p:nvSpPr>
        <p:spPr bwMode="auto">
          <a:xfrm>
            <a:off x="5148263" y="2997200"/>
            <a:ext cx="1655762"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rgbClr val="14141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NZ" dirty="0">
              <a:solidFill>
                <a:srgbClr val="000000"/>
              </a:solidFill>
            </a:endParaRPr>
          </a:p>
        </p:txBody>
      </p:sp>
    </p:spTree>
    <p:extLst>
      <p:ext uri="{BB962C8B-B14F-4D97-AF65-F5344CB8AC3E}">
        <p14:creationId xmlns:p14="http://schemas.microsoft.com/office/powerpoint/2010/main" val="2886009501"/>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txStyles>
    <p:titleStyle>
      <a:lvl1pPr algn="l" rtl="0" eaLnBrk="1" fontAlgn="base" hangingPunct="1">
        <a:spcBef>
          <a:spcPct val="0"/>
        </a:spcBef>
        <a:spcAft>
          <a:spcPct val="0"/>
        </a:spcAft>
        <a:defRPr sz="3600">
          <a:solidFill>
            <a:schemeClr val="bg1"/>
          </a:solidFill>
          <a:latin typeface="+mj-lt"/>
          <a:ea typeface="+mj-ea"/>
          <a:cs typeface="+mj-cs"/>
        </a:defRPr>
      </a:lvl1pPr>
      <a:lvl2pPr algn="l" rtl="0" eaLnBrk="1" fontAlgn="base" hangingPunct="1">
        <a:spcBef>
          <a:spcPct val="0"/>
        </a:spcBef>
        <a:spcAft>
          <a:spcPct val="0"/>
        </a:spcAft>
        <a:defRPr sz="3600">
          <a:solidFill>
            <a:schemeClr val="bg1"/>
          </a:solidFill>
          <a:latin typeface="Arial" charset="0"/>
        </a:defRPr>
      </a:lvl2pPr>
      <a:lvl3pPr algn="l" rtl="0" eaLnBrk="1" fontAlgn="base" hangingPunct="1">
        <a:spcBef>
          <a:spcPct val="0"/>
        </a:spcBef>
        <a:spcAft>
          <a:spcPct val="0"/>
        </a:spcAft>
        <a:defRPr sz="3600">
          <a:solidFill>
            <a:schemeClr val="bg1"/>
          </a:solidFill>
          <a:latin typeface="Arial" charset="0"/>
        </a:defRPr>
      </a:lvl3pPr>
      <a:lvl4pPr algn="l" rtl="0" eaLnBrk="1" fontAlgn="base" hangingPunct="1">
        <a:spcBef>
          <a:spcPct val="0"/>
        </a:spcBef>
        <a:spcAft>
          <a:spcPct val="0"/>
        </a:spcAft>
        <a:defRPr sz="3600">
          <a:solidFill>
            <a:schemeClr val="bg1"/>
          </a:solidFill>
          <a:latin typeface="Arial" charset="0"/>
        </a:defRPr>
      </a:lvl4pPr>
      <a:lvl5pPr algn="l" rtl="0" eaLnBrk="1" fontAlgn="base" hangingPunct="1">
        <a:spcBef>
          <a:spcPct val="0"/>
        </a:spcBef>
        <a:spcAft>
          <a:spcPct val="0"/>
        </a:spcAft>
        <a:defRPr sz="3600">
          <a:solidFill>
            <a:schemeClr val="bg1"/>
          </a:solidFill>
          <a:latin typeface="Arial" charset="0"/>
        </a:defRPr>
      </a:lvl5pPr>
      <a:lvl6pPr marL="457200" algn="l" rtl="0" eaLnBrk="1" fontAlgn="base" hangingPunct="1">
        <a:spcBef>
          <a:spcPct val="0"/>
        </a:spcBef>
        <a:spcAft>
          <a:spcPct val="0"/>
        </a:spcAft>
        <a:defRPr sz="3600">
          <a:solidFill>
            <a:schemeClr val="bg1"/>
          </a:solidFill>
          <a:latin typeface="Arial" charset="0"/>
        </a:defRPr>
      </a:lvl6pPr>
      <a:lvl7pPr marL="914400" algn="l" rtl="0" eaLnBrk="1" fontAlgn="base" hangingPunct="1">
        <a:spcBef>
          <a:spcPct val="0"/>
        </a:spcBef>
        <a:spcAft>
          <a:spcPct val="0"/>
        </a:spcAft>
        <a:defRPr sz="3600">
          <a:solidFill>
            <a:schemeClr val="bg1"/>
          </a:solidFill>
          <a:latin typeface="Arial" charset="0"/>
        </a:defRPr>
      </a:lvl7pPr>
      <a:lvl8pPr marL="1371600" algn="l" rtl="0" eaLnBrk="1" fontAlgn="base" hangingPunct="1">
        <a:spcBef>
          <a:spcPct val="0"/>
        </a:spcBef>
        <a:spcAft>
          <a:spcPct val="0"/>
        </a:spcAft>
        <a:defRPr sz="3600">
          <a:solidFill>
            <a:schemeClr val="bg1"/>
          </a:solidFill>
          <a:latin typeface="Arial" charset="0"/>
        </a:defRPr>
      </a:lvl8pPr>
      <a:lvl9pPr marL="1828800" algn="l" rtl="0" eaLnBrk="1" fontAlgn="base" hangingPunct="1">
        <a:spcBef>
          <a:spcPct val="0"/>
        </a:spcBef>
        <a:spcAft>
          <a:spcPct val="0"/>
        </a:spcAft>
        <a:defRPr sz="3600">
          <a:solidFill>
            <a:schemeClr val="bg1"/>
          </a:solidFill>
          <a:latin typeface="Arial" charset="0"/>
        </a:defRPr>
      </a:lvl9pPr>
    </p:titleStyle>
    <p:bodyStyle>
      <a:lvl1pPr marL="342900" indent="-342900" algn="l" rtl="0" eaLnBrk="1" fontAlgn="base" hangingPunct="1">
        <a:spcBef>
          <a:spcPct val="0"/>
        </a:spcBef>
        <a:spcAft>
          <a:spcPct val="50000"/>
        </a:spcAft>
        <a:buChar char="•"/>
        <a:defRPr sz="2400">
          <a:solidFill>
            <a:schemeClr val="tx1"/>
          </a:solidFill>
          <a:latin typeface="+mn-lt"/>
          <a:ea typeface="+mn-ea"/>
          <a:cs typeface="+mn-cs"/>
        </a:defRPr>
      </a:lvl1pPr>
      <a:lvl2pPr marL="742950" indent="-285750" algn="l" rtl="0" eaLnBrk="1" fontAlgn="base" hangingPunct="1">
        <a:spcBef>
          <a:spcPct val="0"/>
        </a:spcBef>
        <a:spcAft>
          <a:spcPct val="50000"/>
        </a:spcAft>
        <a:buClr>
          <a:srgbClr val="000000"/>
        </a:buClr>
        <a:buFont typeface="Arial" charset="0"/>
        <a:buChar char="–"/>
        <a:defRPr sz="2400">
          <a:solidFill>
            <a:schemeClr val="tx1"/>
          </a:solidFill>
          <a:latin typeface="+mn-lt"/>
        </a:defRPr>
      </a:lvl2pPr>
      <a:lvl3pPr marL="1143000" indent="-228600" algn="l" rtl="0" eaLnBrk="1" fontAlgn="base" hangingPunct="1">
        <a:spcBef>
          <a:spcPct val="0"/>
        </a:spcBef>
        <a:spcAft>
          <a:spcPct val="50000"/>
        </a:spcAft>
        <a:buFont typeface="Arial" charset="0"/>
        <a:buChar char="–"/>
        <a:defRPr sz="2400">
          <a:solidFill>
            <a:schemeClr val="tx1"/>
          </a:solidFill>
          <a:latin typeface="+mn-lt"/>
        </a:defRPr>
      </a:lvl3pPr>
      <a:lvl4pPr marL="1600200" indent="-228600" algn="l" rtl="0" eaLnBrk="1" fontAlgn="base" hangingPunct="1">
        <a:spcBef>
          <a:spcPct val="0"/>
        </a:spcBef>
        <a:spcAft>
          <a:spcPct val="50000"/>
        </a:spcAft>
        <a:buChar char="–"/>
        <a:defRPr sz="2000">
          <a:solidFill>
            <a:schemeClr val="tx1"/>
          </a:solidFill>
          <a:latin typeface="+mn-lt"/>
        </a:defRPr>
      </a:lvl4pPr>
      <a:lvl5pPr marL="2057400" indent="-228600" algn="l" rtl="0" eaLnBrk="1" fontAlgn="base" hangingPunct="1">
        <a:spcBef>
          <a:spcPct val="0"/>
        </a:spcBef>
        <a:spcAft>
          <a:spcPct val="50000"/>
        </a:spcAft>
        <a:buFont typeface="Arial" charset="0"/>
        <a:buChar char="-"/>
        <a:defRPr sz="2000">
          <a:solidFill>
            <a:schemeClr val="tx1"/>
          </a:solidFill>
          <a:latin typeface="+mn-lt"/>
        </a:defRPr>
      </a:lvl5pPr>
      <a:lvl6pPr marL="2514600" indent="-228600" algn="l" rtl="0" eaLnBrk="1" fontAlgn="base" hangingPunct="1">
        <a:spcBef>
          <a:spcPct val="0"/>
        </a:spcBef>
        <a:spcAft>
          <a:spcPct val="50000"/>
        </a:spcAft>
        <a:buFont typeface="Arial" charset="0"/>
        <a:buChar char="-"/>
        <a:defRPr sz="2000">
          <a:solidFill>
            <a:schemeClr val="tx1"/>
          </a:solidFill>
          <a:latin typeface="+mn-lt"/>
        </a:defRPr>
      </a:lvl6pPr>
      <a:lvl7pPr marL="2971800" indent="-228600" algn="l" rtl="0" eaLnBrk="1" fontAlgn="base" hangingPunct="1">
        <a:spcBef>
          <a:spcPct val="0"/>
        </a:spcBef>
        <a:spcAft>
          <a:spcPct val="50000"/>
        </a:spcAft>
        <a:buFont typeface="Arial" charset="0"/>
        <a:buChar char="-"/>
        <a:defRPr sz="2000">
          <a:solidFill>
            <a:schemeClr val="tx1"/>
          </a:solidFill>
          <a:latin typeface="+mn-lt"/>
        </a:defRPr>
      </a:lvl7pPr>
      <a:lvl8pPr marL="3429000" indent="-228600" algn="l" rtl="0" eaLnBrk="1" fontAlgn="base" hangingPunct="1">
        <a:spcBef>
          <a:spcPct val="0"/>
        </a:spcBef>
        <a:spcAft>
          <a:spcPct val="50000"/>
        </a:spcAft>
        <a:buFont typeface="Arial" charset="0"/>
        <a:buChar char="-"/>
        <a:defRPr sz="2000">
          <a:solidFill>
            <a:schemeClr val="tx1"/>
          </a:solidFill>
          <a:latin typeface="+mn-lt"/>
        </a:defRPr>
      </a:lvl8pPr>
      <a:lvl9pPr marL="3886200" indent="-228600" algn="l" rtl="0" eaLnBrk="1" fontAlgn="base" hangingPunct="1">
        <a:spcBef>
          <a:spcPct val="0"/>
        </a:spcBef>
        <a:spcAft>
          <a:spcPct val="50000"/>
        </a:spcAft>
        <a:buFont typeface="Arial"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body" idx="1"/>
          </p:nvPr>
        </p:nvSpPr>
        <p:spPr bwMode="auto">
          <a:xfrm>
            <a:off x="235169" y="19891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6147" name="Rectangle 3"/>
          <p:cNvSpPr>
            <a:spLocks noChangeArrowheads="1"/>
          </p:cNvSpPr>
          <p:nvPr/>
        </p:nvSpPr>
        <p:spPr bwMode="auto">
          <a:xfrm>
            <a:off x="-3175" y="-4763"/>
            <a:ext cx="9144000" cy="1557338"/>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dirty="0">
              <a:solidFill>
                <a:srgbClr val="000000"/>
              </a:solidFill>
            </a:endParaRPr>
          </a:p>
        </p:txBody>
      </p:sp>
      <p:sp>
        <p:nvSpPr>
          <p:cNvPr id="6148" name="Rectangle 4"/>
          <p:cNvSpPr>
            <a:spLocks noGrp="1" noChangeArrowheads="1"/>
          </p:cNvSpPr>
          <p:nvPr>
            <p:ph type="title"/>
          </p:nvPr>
        </p:nvSpPr>
        <p:spPr bwMode="auto">
          <a:xfrm>
            <a:off x="231775" y="180975"/>
            <a:ext cx="63563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endParaRPr lang="en-GB" smtClean="0"/>
          </a:p>
        </p:txBody>
      </p:sp>
      <p:sp>
        <p:nvSpPr>
          <p:cNvPr id="6149" name="Rectangle 5"/>
          <p:cNvSpPr>
            <a:spLocks noChangeArrowheads="1"/>
          </p:cNvSpPr>
          <p:nvPr/>
        </p:nvSpPr>
        <p:spPr bwMode="auto">
          <a:xfrm>
            <a:off x="0" y="6524625"/>
            <a:ext cx="9144000" cy="333375"/>
          </a:xfrm>
          <a:prstGeom prst="rect">
            <a:avLst/>
          </a:prstGeom>
          <a:solidFill>
            <a:srgbClr val="ABA48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dirty="0">
              <a:solidFill>
                <a:srgbClr val="000000"/>
              </a:solidFill>
            </a:endParaRPr>
          </a:p>
        </p:txBody>
      </p:sp>
      <p:sp>
        <p:nvSpPr>
          <p:cNvPr id="6150" name="Rectangle 6"/>
          <p:cNvSpPr>
            <a:spLocks noGrp="1" noChangeArrowheads="1"/>
          </p:cNvSpPr>
          <p:nvPr>
            <p:ph type="ftr" sz="quarter" idx="3"/>
          </p:nvPr>
        </p:nvSpPr>
        <p:spPr bwMode="auto">
          <a:xfrm>
            <a:off x="2555875" y="6597650"/>
            <a:ext cx="435292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spcBef>
                <a:spcPct val="0"/>
              </a:spcBef>
              <a:defRPr sz="1200" i="1"/>
            </a:lvl1pPr>
          </a:lstStyle>
          <a:p>
            <a:endParaRPr lang="en-NZ" dirty="0">
              <a:solidFill>
                <a:srgbClr val="000000"/>
              </a:solidFill>
            </a:endParaRPr>
          </a:p>
        </p:txBody>
      </p:sp>
      <p:pic>
        <p:nvPicPr>
          <p:cNvPr id="6151" name="Picture 7" descr="logo-white-transparent"/>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6854825" y="722313"/>
            <a:ext cx="2098675" cy="327025"/>
          </a:xfrm>
          <a:prstGeom prst="rect">
            <a:avLst/>
          </a:prstGeom>
          <a:noFill/>
          <a:extLst>
            <a:ext uri="{909E8E84-426E-40DD-AFC4-6F175D3DCCD1}">
              <a14:hiddenFill xmlns:a14="http://schemas.microsoft.com/office/drawing/2010/main">
                <a:solidFill>
                  <a:srgbClr val="FFFFFF"/>
                </a:solidFill>
              </a14:hiddenFill>
            </a:ext>
          </a:extLst>
        </p:spPr>
      </p:pic>
      <p:sp>
        <p:nvSpPr>
          <p:cNvPr id="6152" name="Text Box 8"/>
          <p:cNvSpPr txBox="1">
            <a:spLocks noChangeArrowheads="1"/>
          </p:cNvSpPr>
          <p:nvPr/>
        </p:nvSpPr>
        <p:spPr bwMode="auto">
          <a:xfrm>
            <a:off x="7307263" y="1033463"/>
            <a:ext cx="1728787"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NZ" sz="900" dirty="0">
                <a:solidFill>
                  <a:srgbClr val="ABA48F"/>
                </a:solidFill>
              </a:rPr>
              <a:t>www.simpsongrierson.com</a:t>
            </a:r>
            <a:endParaRPr lang="en-GB" sz="900" dirty="0">
              <a:solidFill>
                <a:srgbClr val="ABA48F"/>
              </a:solidFill>
            </a:endParaRPr>
          </a:p>
        </p:txBody>
      </p:sp>
      <p:sp>
        <p:nvSpPr>
          <p:cNvPr id="6153" name="Rectangle 9"/>
          <p:cNvSpPr>
            <a:spLocks noGrp="1" noChangeArrowheads="1"/>
          </p:cNvSpPr>
          <p:nvPr>
            <p:ph type="sldNum" sz="quarter" idx="4"/>
          </p:nvPr>
        </p:nvSpPr>
        <p:spPr bwMode="auto">
          <a:xfrm>
            <a:off x="6916738" y="659765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defRPr sz="1200" i="1"/>
            </a:lvl1pPr>
          </a:lstStyle>
          <a:p>
            <a:fld id="{28388B48-4BC8-41C3-9810-7C968CF4F7FE}" type="slidenum">
              <a:rPr lang="en-NZ" smtClean="0">
                <a:solidFill>
                  <a:srgbClr val="000000"/>
                </a:solidFill>
              </a:rPr>
              <a:pPr/>
              <a:t>‹#›</a:t>
            </a:fld>
            <a:endParaRPr lang="en-NZ" dirty="0">
              <a:solidFill>
                <a:srgbClr val="000000"/>
              </a:solidFill>
            </a:endParaRPr>
          </a:p>
        </p:txBody>
      </p:sp>
      <p:sp>
        <p:nvSpPr>
          <p:cNvPr id="6154" name="Rectangle 10"/>
          <p:cNvSpPr>
            <a:spLocks noGrp="1" noChangeArrowheads="1"/>
          </p:cNvSpPr>
          <p:nvPr>
            <p:ph type="dt" sz="half" idx="2"/>
          </p:nvPr>
        </p:nvSpPr>
        <p:spPr bwMode="auto">
          <a:xfrm>
            <a:off x="179388" y="659765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spcBef>
                <a:spcPct val="0"/>
              </a:spcBef>
              <a:defRPr sz="1200"/>
            </a:lvl1pPr>
          </a:lstStyle>
          <a:p>
            <a:fld id="{744D6A69-3EC5-4BC9-987D-E536F3B181D5}" type="datetimeFigureOut">
              <a:rPr lang="en-NZ" smtClean="0">
                <a:solidFill>
                  <a:srgbClr val="000000"/>
                </a:solidFill>
              </a:rPr>
              <a:pPr/>
              <a:t>25/03/2014</a:t>
            </a:fld>
            <a:endParaRPr lang="en-NZ" dirty="0">
              <a:solidFill>
                <a:srgbClr val="000000"/>
              </a:solidFill>
            </a:endParaRPr>
          </a:p>
        </p:txBody>
      </p:sp>
      <p:sp>
        <p:nvSpPr>
          <p:cNvPr id="6155" name="Text Box 11"/>
          <p:cNvSpPr txBox="1">
            <a:spLocks noChangeArrowheads="1"/>
          </p:cNvSpPr>
          <p:nvPr/>
        </p:nvSpPr>
        <p:spPr bwMode="auto">
          <a:xfrm>
            <a:off x="4932363" y="4076700"/>
            <a:ext cx="20875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rgbClr val="14141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dirty="0">
              <a:solidFill>
                <a:srgbClr val="000000"/>
              </a:solidFill>
            </a:endParaRPr>
          </a:p>
        </p:txBody>
      </p:sp>
      <p:sp>
        <p:nvSpPr>
          <p:cNvPr id="6156" name="Rectangle 12"/>
          <p:cNvSpPr>
            <a:spLocks noChangeArrowheads="1"/>
          </p:cNvSpPr>
          <p:nvPr/>
        </p:nvSpPr>
        <p:spPr bwMode="auto">
          <a:xfrm>
            <a:off x="5148263" y="2997200"/>
            <a:ext cx="1655762"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rgbClr val="14141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NZ" dirty="0">
              <a:solidFill>
                <a:srgbClr val="000000"/>
              </a:solidFill>
            </a:endParaRPr>
          </a:p>
        </p:txBody>
      </p:sp>
    </p:spTree>
    <p:extLst>
      <p:ext uri="{BB962C8B-B14F-4D97-AF65-F5344CB8AC3E}">
        <p14:creationId xmlns:p14="http://schemas.microsoft.com/office/powerpoint/2010/main" val="4081339585"/>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Lst>
  <p:txStyles>
    <p:titleStyle>
      <a:lvl1pPr algn="l" rtl="0" eaLnBrk="1" fontAlgn="base" hangingPunct="1">
        <a:spcBef>
          <a:spcPct val="0"/>
        </a:spcBef>
        <a:spcAft>
          <a:spcPct val="0"/>
        </a:spcAft>
        <a:defRPr sz="3600">
          <a:solidFill>
            <a:schemeClr val="bg1"/>
          </a:solidFill>
          <a:latin typeface="+mj-lt"/>
          <a:ea typeface="+mj-ea"/>
          <a:cs typeface="+mj-cs"/>
        </a:defRPr>
      </a:lvl1pPr>
      <a:lvl2pPr algn="l" rtl="0" eaLnBrk="1" fontAlgn="base" hangingPunct="1">
        <a:spcBef>
          <a:spcPct val="0"/>
        </a:spcBef>
        <a:spcAft>
          <a:spcPct val="0"/>
        </a:spcAft>
        <a:defRPr sz="3600">
          <a:solidFill>
            <a:schemeClr val="bg1"/>
          </a:solidFill>
          <a:latin typeface="Arial" charset="0"/>
        </a:defRPr>
      </a:lvl2pPr>
      <a:lvl3pPr algn="l" rtl="0" eaLnBrk="1" fontAlgn="base" hangingPunct="1">
        <a:spcBef>
          <a:spcPct val="0"/>
        </a:spcBef>
        <a:spcAft>
          <a:spcPct val="0"/>
        </a:spcAft>
        <a:defRPr sz="3600">
          <a:solidFill>
            <a:schemeClr val="bg1"/>
          </a:solidFill>
          <a:latin typeface="Arial" charset="0"/>
        </a:defRPr>
      </a:lvl3pPr>
      <a:lvl4pPr algn="l" rtl="0" eaLnBrk="1" fontAlgn="base" hangingPunct="1">
        <a:spcBef>
          <a:spcPct val="0"/>
        </a:spcBef>
        <a:spcAft>
          <a:spcPct val="0"/>
        </a:spcAft>
        <a:defRPr sz="3600">
          <a:solidFill>
            <a:schemeClr val="bg1"/>
          </a:solidFill>
          <a:latin typeface="Arial" charset="0"/>
        </a:defRPr>
      </a:lvl4pPr>
      <a:lvl5pPr algn="l" rtl="0" eaLnBrk="1" fontAlgn="base" hangingPunct="1">
        <a:spcBef>
          <a:spcPct val="0"/>
        </a:spcBef>
        <a:spcAft>
          <a:spcPct val="0"/>
        </a:spcAft>
        <a:defRPr sz="3600">
          <a:solidFill>
            <a:schemeClr val="bg1"/>
          </a:solidFill>
          <a:latin typeface="Arial" charset="0"/>
        </a:defRPr>
      </a:lvl5pPr>
      <a:lvl6pPr marL="457200" algn="l" rtl="0" eaLnBrk="1" fontAlgn="base" hangingPunct="1">
        <a:spcBef>
          <a:spcPct val="0"/>
        </a:spcBef>
        <a:spcAft>
          <a:spcPct val="0"/>
        </a:spcAft>
        <a:defRPr sz="3600">
          <a:solidFill>
            <a:schemeClr val="bg1"/>
          </a:solidFill>
          <a:latin typeface="Arial" charset="0"/>
        </a:defRPr>
      </a:lvl6pPr>
      <a:lvl7pPr marL="914400" algn="l" rtl="0" eaLnBrk="1" fontAlgn="base" hangingPunct="1">
        <a:spcBef>
          <a:spcPct val="0"/>
        </a:spcBef>
        <a:spcAft>
          <a:spcPct val="0"/>
        </a:spcAft>
        <a:defRPr sz="3600">
          <a:solidFill>
            <a:schemeClr val="bg1"/>
          </a:solidFill>
          <a:latin typeface="Arial" charset="0"/>
        </a:defRPr>
      </a:lvl7pPr>
      <a:lvl8pPr marL="1371600" algn="l" rtl="0" eaLnBrk="1" fontAlgn="base" hangingPunct="1">
        <a:spcBef>
          <a:spcPct val="0"/>
        </a:spcBef>
        <a:spcAft>
          <a:spcPct val="0"/>
        </a:spcAft>
        <a:defRPr sz="3600">
          <a:solidFill>
            <a:schemeClr val="bg1"/>
          </a:solidFill>
          <a:latin typeface="Arial" charset="0"/>
        </a:defRPr>
      </a:lvl8pPr>
      <a:lvl9pPr marL="1828800" algn="l" rtl="0" eaLnBrk="1" fontAlgn="base" hangingPunct="1">
        <a:spcBef>
          <a:spcPct val="0"/>
        </a:spcBef>
        <a:spcAft>
          <a:spcPct val="0"/>
        </a:spcAft>
        <a:defRPr sz="3600">
          <a:solidFill>
            <a:schemeClr val="bg1"/>
          </a:solidFill>
          <a:latin typeface="Arial" charset="0"/>
        </a:defRPr>
      </a:lvl9pPr>
    </p:titleStyle>
    <p:bodyStyle>
      <a:lvl1pPr marL="342900" indent="-342900" algn="l" rtl="0" eaLnBrk="1" fontAlgn="base" hangingPunct="1">
        <a:spcBef>
          <a:spcPct val="0"/>
        </a:spcBef>
        <a:spcAft>
          <a:spcPct val="50000"/>
        </a:spcAft>
        <a:buChar char="•"/>
        <a:defRPr sz="2400">
          <a:solidFill>
            <a:schemeClr val="tx1"/>
          </a:solidFill>
          <a:latin typeface="+mn-lt"/>
          <a:ea typeface="+mn-ea"/>
          <a:cs typeface="+mn-cs"/>
        </a:defRPr>
      </a:lvl1pPr>
      <a:lvl2pPr marL="742950" indent="-285750" algn="l" rtl="0" eaLnBrk="1" fontAlgn="base" hangingPunct="1">
        <a:spcBef>
          <a:spcPct val="0"/>
        </a:spcBef>
        <a:spcAft>
          <a:spcPct val="50000"/>
        </a:spcAft>
        <a:buClr>
          <a:srgbClr val="000000"/>
        </a:buClr>
        <a:buFont typeface="Arial" charset="0"/>
        <a:buChar char="–"/>
        <a:defRPr sz="2400">
          <a:solidFill>
            <a:schemeClr val="tx1"/>
          </a:solidFill>
          <a:latin typeface="+mn-lt"/>
        </a:defRPr>
      </a:lvl2pPr>
      <a:lvl3pPr marL="1143000" indent="-228600" algn="l" rtl="0" eaLnBrk="1" fontAlgn="base" hangingPunct="1">
        <a:spcBef>
          <a:spcPct val="0"/>
        </a:spcBef>
        <a:spcAft>
          <a:spcPct val="50000"/>
        </a:spcAft>
        <a:buFont typeface="Arial" charset="0"/>
        <a:buChar char="–"/>
        <a:defRPr sz="2400">
          <a:solidFill>
            <a:schemeClr val="tx1"/>
          </a:solidFill>
          <a:latin typeface="+mn-lt"/>
        </a:defRPr>
      </a:lvl3pPr>
      <a:lvl4pPr marL="1600200" indent="-228600" algn="l" rtl="0" eaLnBrk="1" fontAlgn="base" hangingPunct="1">
        <a:spcBef>
          <a:spcPct val="0"/>
        </a:spcBef>
        <a:spcAft>
          <a:spcPct val="50000"/>
        </a:spcAft>
        <a:buChar char="–"/>
        <a:defRPr sz="2000">
          <a:solidFill>
            <a:schemeClr val="tx1"/>
          </a:solidFill>
          <a:latin typeface="+mn-lt"/>
        </a:defRPr>
      </a:lvl4pPr>
      <a:lvl5pPr marL="2057400" indent="-228600" algn="l" rtl="0" eaLnBrk="1" fontAlgn="base" hangingPunct="1">
        <a:spcBef>
          <a:spcPct val="0"/>
        </a:spcBef>
        <a:spcAft>
          <a:spcPct val="50000"/>
        </a:spcAft>
        <a:buFont typeface="Arial" charset="0"/>
        <a:buChar char="-"/>
        <a:defRPr sz="2000">
          <a:solidFill>
            <a:schemeClr val="tx1"/>
          </a:solidFill>
          <a:latin typeface="+mn-lt"/>
        </a:defRPr>
      </a:lvl5pPr>
      <a:lvl6pPr marL="2514600" indent="-228600" algn="l" rtl="0" eaLnBrk="1" fontAlgn="base" hangingPunct="1">
        <a:spcBef>
          <a:spcPct val="0"/>
        </a:spcBef>
        <a:spcAft>
          <a:spcPct val="50000"/>
        </a:spcAft>
        <a:buFont typeface="Arial" charset="0"/>
        <a:buChar char="-"/>
        <a:defRPr sz="2000">
          <a:solidFill>
            <a:schemeClr val="tx1"/>
          </a:solidFill>
          <a:latin typeface="+mn-lt"/>
        </a:defRPr>
      </a:lvl6pPr>
      <a:lvl7pPr marL="2971800" indent="-228600" algn="l" rtl="0" eaLnBrk="1" fontAlgn="base" hangingPunct="1">
        <a:spcBef>
          <a:spcPct val="0"/>
        </a:spcBef>
        <a:spcAft>
          <a:spcPct val="50000"/>
        </a:spcAft>
        <a:buFont typeface="Arial" charset="0"/>
        <a:buChar char="-"/>
        <a:defRPr sz="2000">
          <a:solidFill>
            <a:schemeClr val="tx1"/>
          </a:solidFill>
          <a:latin typeface="+mn-lt"/>
        </a:defRPr>
      </a:lvl7pPr>
      <a:lvl8pPr marL="3429000" indent="-228600" algn="l" rtl="0" eaLnBrk="1" fontAlgn="base" hangingPunct="1">
        <a:spcBef>
          <a:spcPct val="0"/>
        </a:spcBef>
        <a:spcAft>
          <a:spcPct val="50000"/>
        </a:spcAft>
        <a:buFont typeface="Arial" charset="0"/>
        <a:buChar char="-"/>
        <a:defRPr sz="2000">
          <a:solidFill>
            <a:schemeClr val="tx1"/>
          </a:solidFill>
          <a:latin typeface="+mn-lt"/>
        </a:defRPr>
      </a:lvl8pPr>
      <a:lvl9pPr marL="3886200" indent="-228600" algn="l" rtl="0" eaLnBrk="1" fontAlgn="base" hangingPunct="1">
        <a:spcBef>
          <a:spcPct val="0"/>
        </a:spcBef>
        <a:spcAft>
          <a:spcPct val="50000"/>
        </a:spcAft>
        <a:buFont typeface="Arial"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http://akin01/easidir/staff_images/SNW.jpg" TargetMode="External"/><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p:txBody>
          <a:bodyPr/>
          <a:lstStyle/>
          <a:p>
            <a:pPr>
              <a:spcAft>
                <a:spcPts val="0"/>
              </a:spcAft>
            </a:pPr>
            <a:r>
              <a:rPr lang="en-NZ" dirty="0" smtClean="0">
                <a:latin typeface="+mj-lt"/>
              </a:rPr>
              <a:t>ISNZ Seminar</a:t>
            </a:r>
            <a:br>
              <a:rPr lang="en-NZ" dirty="0" smtClean="0">
                <a:latin typeface="+mj-lt"/>
              </a:rPr>
            </a:br>
            <a:r>
              <a:rPr lang="en-NZ" dirty="0" smtClean="0">
                <a:latin typeface="+mj-lt"/>
              </a:rPr>
              <a:t/>
            </a:r>
            <a:br>
              <a:rPr lang="en-NZ" dirty="0" smtClean="0">
                <a:latin typeface="+mj-lt"/>
              </a:rPr>
            </a:br>
            <a:r>
              <a:rPr lang="en-NZ" sz="3200" dirty="0" smtClean="0">
                <a:latin typeface="+mj-lt"/>
              </a:rPr>
              <a:t>Search &amp; Surrender Policy and Drug, Alcohol &amp; Smoking Policy</a:t>
            </a:r>
            <a:r>
              <a:rPr lang="en-NZ" sz="3200" dirty="0">
                <a:latin typeface="+mj-lt"/>
              </a:rPr>
              <a:t/>
            </a:r>
            <a:br>
              <a:rPr lang="en-NZ" sz="3200" dirty="0">
                <a:latin typeface="+mj-lt"/>
              </a:rPr>
            </a:br>
            <a:r>
              <a:rPr lang="en-NZ" sz="3200" dirty="0">
                <a:latin typeface="+mj-lt"/>
              </a:rPr>
              <a:t/>
            </a:r>
            <a:br>
              <a:rPr lang="en-NZ" sz="3200" dirty="0">
                <a:latin typeface="+mj-lt"/>
              </a:rPr>
            </a:br>
            <a:r>
              <a:rPr lang="en-NZ" sz="2400" dirty="0" smtClean="0">
                <a:latin typeface="+mj-lt"/>
              </a:rPr>
              <a:t>March 2014</a:t>
            </a:r>
            <a:br>
              <a:rPr lang="en-NZ" sz="2400" dirty="0" smtClean="0">
                <a:latin typeface="+mj-lt"/>
              </a:rPr>
            </a:br>
            <a:r>
              <a:rPr lang="en-NZ" sz="2400" dirty="0" smtClean="0">
                <a:latin typeface="+mj-lt"/>
              </a:rPr>
              <a:t/>
            </a:r>
            <a:br>
              <a:rPr lang="en-NZ" sz="2400" dirty="0" smtClean="0">
                <a:latin typeface="+mj-lt"/>
              </a:rPr>
            </a:br>
            <a:endParaRPr lang="en-NZ" sz="2400" dirty="0">
              <a:latin typeface="+mj-lt"/>
            </a:endParaRPr>
          </a:p>
        </p:txBody>
      </p:sp>
      <p:grpSp>
        <p:nvGrpSpPr>
          <p:cNvPr id="5" name="Group 4"/>
          <p:cNvGrpSpPr/>
          <p:nvPr/>
        </p:nvGrpSpPr>
        <p:grpSpPr>
          <a:xfrm>
            <a:off x="359874" y="5404591"/>
            <a:ext cx="3167669" cy="1184941"/>
            <a:chOff x="5695607" y="5905554"/>
            <a:chExt cx="2404783" cy="899566"/>
          </a:xfrm>
        </p:grpSpPr>
        <p:pic>
          <p:nvPicPr>
            <p:cNvPr id="6" name="Picture 2" descr="http://akin01/easidir/staff_images/SNW.jpg"/>
            <p:cNvPicPr>
              <a:picLocks noChangeAspect="1" noChangeArrowheads="1"/>
            </p:cNvPicPr>
            <p:nvPr/>
          </p:nvPicPr>
          <p:blipFill>
            <a:blip r:embed="rId2" r:link="rId3">
              <a:extLst>
                <a:ext uri="{28A0092B-C50C-407E-A947-70E740481C1C}">
                  <a14:useLocalDpi xmlns:a14="http://schemas.microsoft.com/office/drawing/2010/main" val="0"/>
                </a:ext>
              </a:extLst>
            </a:blip>
            <a:srcRect l="2570" t="3526"/>
            <a:stretch>
              <a:fillRect/>
            </a:stretch>
          </p:blipFill>
          <p:spPr bwMode="auto">
            <a:xfrm>
              <a:off x="5695607" y="5949280"/>
              <a:ext cx="625475" cy="83343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321081" y="5905554"/>
              <a:ext cx="1779309" cy="899566"/>
            </a:xfrm>
            <a:prstGeom prst="rect">
              <a:avLst/>
            </a:prstGeom>
            <a:noFill/>
          </p:spPr>
          <p:txBody>
            <a:bodyPr wrap="square" rtlCol="0">
              <a:spAutoFit/>
            </a:bodyPr>
            <a:lstStyle/>
            <a:p>
              <a:pPr algn="just">
                <a:spcAft>
                  <a:spcPts val="0"/>
                </a:spcAft>
              </a:pPr>
              <a:endParaRPr lang="en-GB" sz="100" b="1" dirty="0" smtClean="0">
                <a:solidFill>
                  <a:srgbClr val="FFFFFF"/>
                </a:solidFill>
                <a:effectLst/>
              </a:endParaRPr>
            </a:p>
            <a:p>
              <a:pPr algn="just">
                <a:spcAft>
                  <a:spcPts val="0"/>
                </a:spcAft>
              </a:pPr>
              <a:endParaRPr lang="en-GB" sz="100" b="1" dirty="0" smtClean="0">
                <a:solidFill>
                  <a:srgbClr val="FFFFFF"/>
                </a:solidFill>
                <a:effectLst/>
              </a:endParaRPr>
            </a:p>
            <a:p>
              <a:pPr algn="just">
                <a:spcAft>
                  <a:spcPts val="0"/>
                </a:spcAft>
              </a:pPr>
              <a:r>
                <a:rPr lang="en-GB" sz="1000" b="1" dirty="0" smtClean="0">
                  <a:solidFill>
                    <a:srgbClr val="FFFFFF"/>
                  </a:solidFill>
                  <a:effectLst/>
                </a:rPr>
                <a:t>Shan Wilson</a:t>
              </a:r>
              <a:endParaRPr lang="en-NZ" sz="2800" b="1" dirty="0" smtClean="0">
                <a:solidFill>
                  <a:srgbClr val="FFFFFF"/>
                </a:solidFill>
                <a:effectLst/>
              </a:endParaRPr>
            </a:p>
            <a:p>
              <a:pPr algn="just">
                <a:spcAft>
                  <a:spcPts val="0"/>
                </a:spcAft>
              </a:pPr>
              <a:r>
                <a:rPr lang="en-GB" sz="1000" dirty="0" smtClean="0">
                  <a:solidFill>
                    <a:srgbClr val="FFFFFF"/>
                  </a:solidFill>
                  <a:effectLst/>
                </a:rPr>
                <a:t>Partner</a:t>
              </a:r>
              <a:endParaRPr lang="en-NZ" sz="2800" dirty="0" smtClean="0">
                <a:solidFill>
                  <a:srgbClr val="FFFFFF"/>
                </a:solidFill>
                <a:effectLst/>
              </a:endParaRPr>
            </a:p>
            <a:p>
              <a:pPr algn="just">
                <a:spcAft>
                  <a:spcPts val="0"/>
                </a:spcAft>
              </a:pPr>
              <a:endParaRPr lang="en-GB" sz="300" dirty="0" smtClean="0">
                <a:solidFill>
                  <a:srgbClr val="FFFFFF"/>
                </a:solidFill>
                <a:effectLst/>
              </a:endParaRPr>
            </a:p>
            <a:p>
              <a:pPr algn="just">
                <a:spcAft>
                  <a:spcPts val="0"/>
                </a:spcAft>
              </a:pPr>
              <a:endParaRPr lang="en-GB" sz="300" dirty="0">
                <a:solidFill>
                  <a:srgbClr val="FFFFFF"/>
                </a:solidFill>
              </a:endParaRPr>
            </a:p>
            <a:p>
              <a:pPr algn="just">
                <a:spcAft>
                  <a:spcPts val="0"/>
                </a:spcAft>
              </a:pPr>
              <a:r>
                <a:rPr lang="en-GB" sz="300" dirty="0" smtClean="0">
                  <a:solidFill>
                    <a:srgbClr val="FFFFFF"/>
                  </a:solidFill>
                  <a:effectLst/>
                </a:rPr>
                <a:t> </a:t>
              </a:r>
              <a:endParaRPr lang="en-NZ" sz="300" dirty="0" smtClean="0">
                <a:solidFill>
                  <a:srgbClr val="FFFFFF"/>
                </a:solidFill>
                <a:effectLst/>
              </a:endParaRPr>
            </a:p>
            <a:p>
              <a:pPr algn="just">
                <a:spcAft>
                  <a:spcPts val="0"/>
                </a:spcAft>
                <a:tabLst>
                  <a:tab pos="241935" algn="l"/>
                </a:tabLst>
              </a:pPr>
              <a:r>
                <a:rPr lang="en-GB" sz="1000" dirty="0" smtClean="0">
                  <a:solidFill>
                    <a:srgbClr val="FFFFFF"/>
                  </a:solidFill>
                  <a:effectLst/>
                </a:rPr>
                <a:t>DDI:	+64 9 977 5114</a:t>
              </a:r>
              <a:endParaRPr lang="en-NZ" sz="2800" dirty="0" smtClean="0">
                <a:solidFill>
                  <a:srgbClr val="FFFFFF"/>
                </a:solidFill>
                <a:effectLst/>
              </a:endParaRPr>
            </a:p>
            <a:p>
              <a:pPr algn="just">
                <a:spcAft>
                  <a:spcPts val="0"/>
                </a:spcAft>
                <a:tabLst>
                  <a:tab pos="241935" algn="l"/>
                </a:tabLst>
              </a:pPr>
              <a:r>
                <a:rPr lang="en-GB" sz="1000" dirty="0" smtClean="0">
                  <a:solidFill>
                    <a:srgbClr val="FFFFFF"/>
                  </a:solidFill>
                  <a:effectLst/>
                </a:rPr>
                <a:t>Fax:	+64 9 977 5083</a:t>
              </a:r>
              <a:endParaRPr lang="en-NZ" sz="2800" dirty="0" smtClean="0">
                <a:solidFill>
                  <a:srgbClr val="FFFFFF"/>
                </a:solidFill>
                <a:effectLst/>
              </a:endParaRPr>
            </a:p>
            <a:p>
              <a:pPr algn="just">
                <a:spcAft>
                  <a:spcPts val="0"/>
                </a:spcAft>
                <a:tabLst>
                  <a:tab pos="241935" algn="l"/>
                </a:tabLst>
              </a:pPr>
              <a:r>
                <a:rPr lang="en-GB" sz="1000" dirty="0" smtClean="0">
                  <a:solidFill>
                    <a:srgbClr val="FFFFFF"/>
                  </a:solidFill>
                  <a:effectLst/>
                </a:rPr>
                <a:t>Mob: +64 275 322 737</a:t>
              </a:r>
              <a:endParaRPr lang="en-NZ" sz="2800" dirty="0" smtClean="0">
                <a:solidFill>
                  <a:srgbClr val="FFFFFF"/>
                </a:solidFill>
                <a:effectLst/>
              </a:endParaRPr>
            </a:p>
            <a:p>
              <a:pPr algn="just">
                <a:spcAft>
                  <a:spcPts val="0"/>
                </a:spcAft>
              </a:pPr>
              <a:r>
                <a:rPr lang="en-GB" sz="1000" dirty="0" smtClean="0">
                  <a:solidFill>
                    <a:srgbClr val="FFFFFF"/>
                  </a:solidFill>
                  <a:effectLst/>
                </a:rPr>
                <a:t>shan.wilson@simpsongrierson.com</a:t>
              </a:r>
              <a:endParaRPr lang="en-NZ" sz="2800" dirty="0" smtClean="0">
                <a:solidFill>
                  <a:srgbClr val="FFFFFF"/>
                </a:solidFill>
                <a:effectLst/>
                <a:latin typeface="Arial"/>
                <a:ea typeface="Times New Roman"/>
              </a:endParaRPr>
            </a:p>
          </p:txBody>
        </p:sp>
      </p:grpSp>
    </p:spTree>
    <p:extLst>
      <p:ext uri="{BB962C8B-B14F-4D97-AF65-F5344CB8AC3E}">
        <p14:creationId xmlns:p14="http://schemas.microsoft.com/office/powerpoint/2010/main" val="1126998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smtClean="0"/>
              <a:t>Requiring Students to Produce and Surrender Items</a:t>
            </a:r>
            <a:endParaRPr lang="en-NZ" sz="3200" dirty="0"/>
          </a:p>
        </p:txBody>
      </p:sp>
      <p:sp>
        <p:nvSpPr>
          <p:cNvPr id="3" name="Content Placeholder 2"/>
          <p:cNvSpPr>
            <a:spLocks noGrp="1"/>
          </p:cNvSpPr>
          <p:nvPr>
            <p:ph idx="1"/>
          </p:nvPr>
        </p:nvSpPr>
        <p:spPr/>
        <p:txBody>
          <a:bodyPr/>
          <a:lstStyle/>
          <a:p>
            <a:r>
              <a:rPr lang="en-NZ" sz="2200" dirty="0" smtClean="0"/>
              <a:t>“Staff” may require students to produce, reveal and/or surrender items if – </a:t>
            </a:r>
          </a:p>
          <a:p>
            <a:pPr lvl="1"/>
            <a:r>
              <a:rPr lang="en-NZ" sz="2200" dirty="0" smtClean="0"/>
              <a:t>They have </a:t>
            </a:r>
            <a:r>
              <a:rPr lang="en-NZ" sz="2200" i="1" dirty="0" smtClean="0"/>
              <a:t>reasonable grounds </a:t>
            </a:r>
            <a:r>
              <a:rPr lang="en-NZ" sz="2200" dirty="0" smtClean="0"/>
              <a:t>to</a:t>
            </a:r>
            <a:r>
              <a:rPr lang="en-NZ" sz="2200" i="1" dirty="0" smtClean="0"/>
              <a:t> believe </a:t>
            </a:r>
            <a:r>
              <a:rPr lang="en-NZ" sz="2200" dirty="0" smtClean="0"/>
              <a:t>that the student has hidden, or has in clear view on or about their person, or in any bag or other container under the student’s control, </a:t>
            </a:r>
            <a:r>
              <a:rPr lang="en-NZ" sz="2200" i="1" dirty="0" smtClean="0"/>
              <a:t>an item that is</a:t>
            </a:r>
            <a:r>
              <a:rPr lang="en-NZ" sz="2200" dirty="0" smtClean="0"/>
              <a:t> – </a:t>
            </a:r>
          </a:p>
          <a:p>
            <a:pPr lvl="2"/>
            <a:r>
              <a:rPr lang="en-NZ" sz="2200" dirty="0" smtClean="0"/>
              <a:t>likely to </a:t>
            </a:r>
            <a:r>
              <a:rPr lang="en-NZ" sz="2200" b="1" dirty="0" smtClean="0"/>
              <a:t>endanger the safety of any person</a:t>
            </a:r>
            <a:r>
              <a:rPr lang="en-NZ" sz="2200" dirty="0" smtClean="0"/>
              <a:t>;</a:t>
            </a:r>
          </a:p>
          <a:p>
            <a:pPr lvl="2"/>
            <a:r>
              <a:rPr lang="en-NZ" sz="2200" dirty="0" smtClean="0"/>
              <a:t>likely to </a:t>
            </a:r>
            <a:r>
              <a:rPr lang="en-NZ" sz="2200" b="1" dirty="0" smtClean="0"/>
              <a:t>detrimentally affect the learning environment</a:t>
            </a:r>
            <a:r>
              <a:rPr lang="en-NZ" sz="2200" dirty="0" smtClean="0"/>
              <a:t>;</a:t>
            </a:r>
          </a:p>
          <a:p>
            <a:pPr lvl="2"/>
            <a:r>
              <a:rPr lang="en-NZ" sz="2200" b="1" dirty="0" smtClean="0"/>
              <a:t>harmful</a:t>
            </a:r>
            <a:r>
              <a:rPr lang="en-NZ" sz="2200" dirty="0" smtClean="0"/>
              <a:t>.</a:t>
            </a:r>
            <a:endParaRPr lang="en-NZ" sz="2200" dirty="0"/>
          </a:p>
        </p:txBody>
      </p:sp>
    </p:spTree>
    <p:extLst>
      <p:ext uri="{BB962C8B-B14F-4D97-AF65-F5344CB8AC3E}">
        <p14:creationId xmlns:p14="http://schemas.microsoft.com/office/powerpoint/2010/main" val="1383235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smtClean="0"/>
              <a:t>Requiring Students to Produce and Surrender Items</a:t>
            </a:r>
            <a:endParaRPr lang="en-NZ" sz="3200" dirty="0"/>
          </a:p>
        </p:txBody>
      </p:sp>
      <p:sp>
        <p:nvSpPr>
          <p:cNvPr id="3" name="Content Placeholder 2"/>
          <p:cNvSpPr>
            <a:spLocks noGrp="1"/>
          </p:cNvSpPr>
          <p:nvPr>
            <p:ph idx="1"/>
          </p:nvPr>
        </p:nvSpPr>
        <p:spPr/>
        <p:txBody>
          <a:bodyPr/>
          <a:lstStyle/>
          <a:p>
            <a:r>
              <a:rPr lang="en-NZ" dirty="0" smtClean="0"/>
              <a:t>An</a:t>
            </a:r>
            <a:r>
              <a:rPr lang="en-NZ" b="1" dirty="0" smtClean="0"/>
              <a:t> item </a:t>
            </a:r>
            <a:r>
              <a:rPr lang="en-NZ" dirty="0" smtClean="0"/>
              <a:t>does not have to be a physical thing.  It can include information (for example, text or graphics) stored in electronic form on a device such as a mobile phone.</a:t>
            </a:r>
          </a:p>
          <a:p>
            <a:r>
              <a:rPr lang="en-NZ" dirty="0" smtClean="0"/>
              <a:t>If the item is stored on a computer or other electronic device, the staff member may require the student to – </a:t>
            </a:r>
          </a:p>
          <a:p>
            <a:pPr lvl="1"/>
            <a:r>
              <a:rPr lang="en-NZ" dirty="0" smtClean="0"/>
              <a:t>reveal the item; and/or</a:t>
            </a:r>
          </a:p>
          <a:p>
            <a:pPr lvl="1"/>
            <a:r>
              <a:rPr lang="en-NZ" dirty="0" smtClean="0"/>
              <a:t>surrender the computer or other electronic device on which the item is stored.</a:t>
            </a:r>
            <a:endParaRPr lang="en-NZ" dirty="0"/>
          </a:p>
        </p:txBody>
      </p:sp>
    </p:spTree>
    <p:extLst>
      <p:ext uri="{BB962C8B-B14F-4D97-AF65-F5344CB8AC3E}">
        <p14:creationId xmlns:p14="http://schemas.microsoft.com/office/powerpoint/2010/main" val="29480175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smtClean="0"/>
              <a:t>Requiring Students to Produce and Surrender Items</a:t>
            </a:r>
            <a:endParaRPr lang="en-NZ" sz="3200" dirty="0"/>
          </a:p>
        </p:txBody>
      </p:sp>
      <p:sp>
        <p:nvSpPr>
          <p:cNvPr id="3" name="Content Placeholder 2"/>
          <p:cNvSpPr>
            <a:spLocks noGrp="1"/>
          </p:cNvSpPr>
          <p:nvPr>
            <p:ph idx="1"/>
          </p:nvPr>
        </p:nvSpPr>
        <p:spPr/>
        <p:txBody>
          <a:bodyPr/>
          <a:lstStyle/>
          <a:p>
            <a:r>
              <a:rPr lang="en-NZ" sz="2800" dirty="0" smtClean="0"/>
              <a:t>Likely to </a:t>
            </a:r>
            <a:r>
              <a:rPr lang="en-NZ" sz="2800" b="1" dirty="0" smtClean="0"/>
              <a:t>endanger the safety of any person</a:t>
            </a:r>
            <a:r>
              <a:rPr lang="en-NZ" sz="2800" dirty="0" smtClean="0"/>
              <a:t>;</a:t>
            </a:r>
          </a:p>
          <a:p>
            <a:pPr lvl="1"/>
            <a:r>
              <a:rPr lang="en-NZ" dirty="0" smtClean="0"/>
              <a:t>Possible examples:</a:t>
            </a:r>
          </a:p>
          <a:p>
            <a:pPr lvl="2"/>
            <a:r>
              <a:rPr lang="en-NZ" dirty="0" smtClean="0"/>
              <a:t>Bullying texts;</a:t>
            </a:r>
          </a:p>
          <a:p>
            <a:pPr lvl="2"/>
            <a:r>
              <a:rPr lang="en-NZ" dirty="0" smtClean="0"/>
              <a:t>Drugs;</a:t>
            </a:r>
          </a:p>
          <a:p>
            <a:pPr lvl="2"/>
            <a:r>
              <a:rPr lang="en-NZ" dirty="0" smtClean="0"/>
              <a:t>Compass or craft knife;</a:t>
            </a:r>
          </a:p>
          <a:p>
            <a:pPr lvl="2"/>
            <a:r>
              <a:rPr lang="en-NZ" dirty="0" smtClean="0"/>
              <a:t>Alcohol;</a:t>
            </a:r>
          </a:p>
          <a:p>
            <a:pPr lvl="2"/>
            <a:r>
              <a:rPr lang="en-NZ" dirty="0" smtClean="0"/>
              <a:t>Spray cans.</a:t>
            </a:r>
            <a:endParaRPr lang="en-NZ" dirty="0"/>
          </a:p>
        </p:txBody>
      </p:sp>
    </p:spTree>
    <p:extLst>
      <p:ext uri="{BB962C8B-B14F-4D97-AF65-F5344CB8AC3E}">
        <p14:creationId xmlns:p14="http://schemas.microsoft.com/office/powerpoint/2010/main" val="13421649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smtClean="0"/>
              <a:t>Requiring Students to Produce and Surrender Items</a:t>
            </a:r>
            <a:endParaRPr lang="en-NZ" sz="3200" dirty="0"/>
          </a:p>
        </p:txBody>
      </p:sp>
      <p:sp>
        <p:nvSpPr>
          <p:cNvPr id="3" name="Content Placeholder 2"/>
          <p:cNvSpPr>
            <a:spLocks noGrp="1"/>
          </p:cNvSpPr>
          <p:nvPr>
            <p:ph idx="1"/>
          </p:nvPr>
        </p:nvSpPr>
        <p:spPr/>
        <p:txBody>
          <a:bodyPr/>
          <a:lstStyle/>
          <a:p>
            <a:r>
              <a:rPr lang="en-NZ" dirty="0" smtClean="0"/>
              <a:t>Likely to </a:t>
            </a:r>
            <a:r>
              <a:rPr lang="en-NZ" b="1" dirty="0" smtClean="0"/>
              <a:t>detrimentally affect the learning environment</a:t>
            </a:r>
            <a:r>
              <a:rPr lang="en-NZ" dirty="0" smtClean="0"/>
              <a:t>;</a:t>
            </a:r>
          </a:p>
          <a:p>
            <a:pPr lvl="1"/>
            <a:r>
              <a:rPr lang="en-NZ" sz="2000" dirty="0" smtClean="0"/>
              <a:t>A broad category, including any item that disrupts the flow of teaching and learning and has a detrimental effect on the learning environment;</a:t>
            </a:r>
          </a:p>
          <a:p>
            <a:pPr lvl="1"/>
            <a:r>
              <a:rPr lang="en-NZ" sz="2000" dirty="0" smtClean="0"/>
              <a:t>Possible examples:</a:t>
            </a:r>
          </a:p>
          <a:p>
            <a:pPr lvl="2"/>
            <a:r>
              <a:rPr lang="en-NZ" sz="1600" dirty="0" smtClean="0"/>
              <a:t>a mobile phone if the noises from that phone cause distraction;</a:t>
            </a:r>
          </a:p>
          <a:p>
            <a:pPr lvl="2"/>
            <a:r>
              <a:rPr lang="en-NZ" sz="1600" dirty="0" smtClean="0"/>
              <a:t>a ruler or pen that is being tapped to distract others in the class;</a:t>
            </a:r>
          </a:p>
          <a:p>
            <a:pPr lvl="2"/>
            <a:r>
              <a:rPr lang="en-NZ" sz="1600" dirty="0" smtClean="0"/>
              <a:t>sports or musical equipment that is being used to annoy other students;</a:t>
            </a:r>
          </a:p>
          <a:p>
            <a:pPr lvl="2"/>
            <a:r>
              <a:rPr lang="en-NZ" sz="1600" dirty="0" smtClean="0"/>
              <a:t>items that are being used by students to brag, show off or bully others.</a:t>
            </a:r>
          </a:p>
          <a:p>
            <a:pPr lvl="2"/>
            <a:endParaRPr lang="en-NZ" dirty="0"/>
          </a:p>
        </p:txBody>
      </p:sp>
    </p:spTree>
    <p:extLst>
      <p:ext uri="{BB962C8B-B14F-4D97-AF65-F5344CB8AC3E}">
        <p14:creationId xmlns:p14="http://schemas.microsoft.com/office/powerpoint/2010/main" val="891386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smtClean="0"/>
              <a:t>Requiring Students to Produce and Surrender Items</a:t>
            </a:r>
            <a:endParaRPr lang="en-NZ" sz="3200" dirty="0"/>
          </a:p>
        </p:txBody>
      </p:sp>
      <p:sp>
        <p:nvSpPr>
          <p:cNvPr id="3" name="Content Placeholder 2"/>
          <p:cNvSpPr>
            <a:spLocks noGrp="1"/>
          </p:cNvSpPr>
          <p:nvPr>
            <p:ph idx="1"/>
          </p:nvPr>
        </p:nvSpPr>
        <p:spPr/>
        <p:txBody>
          <a:bodyPr/>
          <a:lstStyle/>
          <a:p>
            <a:r>
              <a:rPr lang="en-NZ" b="1" dirty="0" smtClean="0"/>
              <a:t>Harmful</a:t>
            </a:r>
          </a:p>
          <a:p>
            <a:pPr lvl="1"/>
            <a:r>
              <a:rPr lang="en-NZ" sz="1800" dirty="0" smtClean="0"/>
              <a:t>The most serious category – an item that a staff member has reasonable grounds to believe poses an immediate threat to the physical or emotional safety of any person</a:t>
            </a:r>
          </a:p>
          <a:p>
            <a:pPr lvl="1"/>
            <a:r>
              <a:rPr lang="en-NZ" sz="1800" dirty="0" smtClean="0"/>
              <a:t>Can result in a search if the student does not surrender the item.</a:t>
            </a:r>
          </a:p>
          <a:p>
            <a:pPr lvl="1"/>
            <a:r>
              <a:rPr lang="en-NZ" sz="1800" dirty="0" smtClean="0"/>
              <a:t>Possible examples:</a:t>
            </a:r>
          </a:p>
          <a:p>
            <a:pPr lvl="2"/>
            <a:r>
              <a:rPr lang="en-NZ" sz="1400" dirty="0" smtClean="0"/>
              <a:t>text messages;</a:t>
            </a:r>
          </a:p>
          <a:p>
            <a:pPr lvl="2"/>
            <a:r>
              <a:rPr lang="en-NZ" sz="1400" dirty="0" smtClean="0"/>
              <a:t>drugs;</a:t>
            </a:r>
          </a:p>
          <a:p>
            <a:pPr lvl="2"/>
            <a:r>
              <a:rPr lang="en-NZ" sz="1400" dirty="0" smtClean="0"/>
              <a:t>weapons;</a:t>
            </a:r>
          </a:p>
          <a:p>
            <a:pPr lvl="2"/>
            <a:r>
              <a:rPr lang="en-NZ" sz="1400" dirty="0" smtClean="0"/>
              <a:t>gang colours or insignia;</a:t>
            </a:r>
          </a:p>
          <a:p>
            <a:pPr lvl="2"/>
            <a:r>
              <a:rPr lang="en-NZ" sz="1400" dirty="0" smtClean="0"/>
              <a:t>pornography;</a:t>
            </a:r>
          </a:p>
          <a:p>
            <a:pPr lvl="2"/>
            <a:r>
              <a:rPr lang="en-NZ" sz="1400" dirty="0" smtClean="0"/>
              <a:t>sexually explicit photographs of a student.</a:t>
            </a:r>
          </a:p>
          <a:p>
            <a:pPr lvl="2"/>
            <a:endParaRPr lang="en-NZ" dirty="0"/>
          </a:p>
        </p:txBody>
      </p:sp>
    </p:spTree>
    <p:extLst>
      <p:ext uri="{BB962C8B-B14F-4D97-AF65-F5344CB8AC3E}">
        <p14:creationId xmlns:p14="http://schemas.microsoft.com/office/powerpoint/2010/main" val="19363828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NZ" dirty="0" smtClean="0">
                <a:solidFill>
                  <a:schemeClr val="bg1"/>
                </a:solidFill>
              </a:rPr>
              <a:t/>
            </a:r>
            <a:br>
              <a:rPr lang="en-NZ" dirty="0" smtClean="0">
                <a:solidFill>
                  <a:schemeClr val="bg1"/>
                </a:solidFill>
              </a:rPr>
            </a:br>
            <a:r>
              <a:rPr lang="en-NZ" sz="8000" dirty="0" smtClean="0">
                <a:solidFill>
                  <a:schemeClr val="bg1"/>
                </a:solidFill>
              </a:rPr>
              <a:t>Search</a:t>
            </a:r>
            <a:endParaRPr lang="en-NZ" sz="8000" dirty="0">
              <a:solidFill>
                <a:schemeClr val="bg1"/>
              </a:solidFill>
            </a:endParaRPr>
          </a:p>
        </p:txBody>
      </p:sp>
    </p:spTree>
    <p:extLst>
      <p:ext uri="{BB962C8B-B14F-4D97-AF65-F5344CB8AC3E}">
        <p14:creationId xmlns:p14="http://schemas.microsoft.com/office/powerpoint/2010/main" val="29459237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smtClean="0"/>
              <a:t>Initiating a Search for Harmful Items</a:t>
            </a:r>
            <a:endParaRPr lang="en-NZ" sz="3200" dirty="0"/>
          </a:p>
        </p:txBody>
      </p:sp>
      <p:sp>
        <p:nvSpPr>
          <p:cNvPr id="3" name="Content Placeholder 2"/>
          <p:cNvSpPr>
            <a:spLocks noGrp="1"/>
          </p:cNvSpPr>
          <p:nvPr>
            <p:ph idx="1"/>
          </p:nvPr>
        </p:nvSpPr>
        <p:spPr/>
        <p:txBody>
          <a:bodyPr/>
          <a:lstStyle/>
          <a:p>
            <a:r>
              <a:rPr lang="en-NZ" sz="2800" dirty="0" smtClean="0"/>
              <a:t>“Staff” can initiate a search of a student’s clothing, bags or other containers if they:</a:t>
            </a:r>
          </a:p>
          <a:p>
            <a:pPr lvl="1"/>
            <a:r>
              <a:rPr lang="en-NZ" dirty="0" smtClean="0"/>
              <a:t>Have reasonable grounds to believe that a student has on or about their person, or in any bag or other container under the student’s control, a </a:t>
            </a:r>
            <a:r>
              <a:rPr lang="en-NZ" b="1" dirty="0" smtClean="0"/>
              <a:t>harmful</a:t>
            </a:r>
            <a:r>
              <a:rPr lang="en-NZ" dirty="0" smtClean="0"/>
              <a:t> item; AND</a:t>
            </a:r>
          </a:p>
          <a:p>
            <a:pPr lvl="1"/>
            <a:r>
              <a:rPr lang="en-NZ" dirty="0" smtClean="0"/>
              <a:t>Have required the student to produce and surrender the harmful item and the student has refused.</a:t>
            </a:r>
            <a:endParaRPr lang="en-NZ" dirty="0"/>
          </a:p>
        </p:txBody>
      </p:sp>
    </p:spTree>
    <p:extLst>
      <p:ext uri="{BB962C8B-B14F-4D97-AF65-F5344CB8AC3E}">
        <p14:creationId xmlns:p14="http://schemas.microsoft.com/office/powerpoint/2010/main" val="16105887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Searching for Harmful Items</a:t>
            </a:r>
            <a:endParaRPr lang="en-NZ" dirty="0"/>
          </a:p>
        </p:txBody>
      </p:sp>
      <p:sp>
        <p:nvSpPr>
          <p:cNvPr id="3" name="Content Placeholder 2"/>
          <p:cNvSpPr>
            <a:spLocks noGrp="1"/>
          </p:cNvSpPr>
          <p:nvPr>
            <p:ph idx="1"/>
          </p:nvPr>
        </p:nvSpPr>
        <p:spPr/>
        <p:txBody>
          <a:bodyPr/>
          <a:lstStyle/>
          <a:p>
            <a:r>
              <a:rPr lang="en-NZ" dirty="0" smtClean="0"/>
              <a:t>“Searching”:</a:t>
            </a:r>
          </a:p>
          <a:p>
            <a:pPr lvl="1"/>
            <a:r>
              <a:rPr lang="en-NZ" sz="1800" dirty="0" smtClean="0"/>
              <a:t>an examination of a person or property for something that is hidden.</a:t>
            </a:r>
          </a:p>
          <a:p>
            <a:pPr lvl="1"/>
            <a:r>
              <a:rPr lang="en-NZ" sz="1800" dirty="0" smtClean="0"/>
              <a:t>it may include searching ‘correspondence’ including written and electronic material (for example, in a diary, on a mobile phone or on a laptop).</a:t>
            </a:r>
          </a:p>
          <a:p>
            <a:pPr lvl="1"/>
            <a:r>
              <a:rPr lang="en-NZ" sz="1800" dirty="0" smtClean="0"/>
              <a:t>must be carried out in a manner that gives the student the greatest degree of privacy and dignity possible;</a:t>
            </a:r>
          </a:p>
          <a:p>
            <a:pPr lvl="1"/>
            <a:r>
              <a:rPr lang="en-NZ" sz="1800" dirty="0" smtClean="0"/>
              <a:t>Patting down not allowed.</a:t>
            </a:r>
          </a:p>
          <a:p>
            <a:pPr marL="457200" lvl="1" indent="0">
              <a:buNone/>
            </a:pPr>
            <a:r>
              <a:rPr lang="en-NZ" sz="1800" b="1" dirty="0" smtClean="0"/>
              <a:t>Note: </a:t>
            </a:r>
          </a:p>
          <a:p>
            <a:pPr lvl="1">
              <a:buFontTx/>
              <a:buChar char="-"/>
            </a:pPr>
            <a:r>
              <a:rPr lang="en-NZ" sz="1800" dirty="0" smtClean="0"/>
              <a:t>A school can search its own property at any time, for any reason (i.e. lockers/desks provided to students for storage purposes).</a:t>
            </a:r>
          </a:p>
          <a:p>
            <a:pPr lvl="1">
              <a:buFontTx/>
              <a:buChar char="-"/>
            </a:pPr>
            <a:r>
              <a:rPr lang="en-NZ" sz="1800" dirty="0" smtClean="0"/>
              <a:t>Can’t search bag if it is in student’s “control”.</a:t>
            </a:r>
          </a:p>
          <a:p>
            <a:pPr marL="457200" lvl="1" indent="0">
              <a:buNone/>
            </a:pPr>
            <a:endParaRPr lang="en-NZ" sz="2000" dirty="0" smtClean="0"/>
          </a:p>
        </p:txBody>
      </p:sp>
    </p:spTree>
    <p:extLst>
      <p:ext uri="{BB962C8B-B14F-4D97-AF65-F5344CB8AC3E}">
        <p14:creationId xmlns:p14="http://schemas.microsoft.com/office/powerpoint/2010/main" val="3516355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smtClean="0"/>
              <a:t>Searching for Harmful Items - Do</a:t>
            </a:r>
            <a:endParaRPr lang="en-NZ" sz="3200" dirty="0"/>
          </a:p>
        </p:txBody>
      </p:sp>
      <p:sp>
        <p:nvSpPr>
          <p:cNvPr id="3" name="Content Placeholder 2"/>
          <p:cNvSpPr>
            <a:spLocks noGrp="1"/>
          </p:cNvSpPr>
          <p:nvPr>
            <p:ph idx="1"/>
          </p:nvPr>
        </p:nvSpPr>
        <p:spPr/>
        <p:txBody>
          <a:bodyPr/>
          <a:lstStyle/>
          <a:p>
            <a:r>
              <a:rPr lang="en-NZ" dirty="0" smtClean="0"/>
              <a:t>Policy and Procedures provide that:</a:t>
            </a:r>
          </a:p>
          <a:p>
            <a:pPr lvl="1"/>
            <a:r>
              <a:rPr lang="en-NZ" sz="1800" dirty="0" smtClean="0"/>
              <a:t>Staff should explain search to the student:</a:t>
            </a:r>
          </a:p>
          <a:p>
            <a:pPr lvl="2"/>
            <a:r>
              <a:rPr lang="en-NZ" sz="1800" dirty="0" smtClean="0"/>
              <a:t>What is being looked for;</a:t>
            </a:r>
          </a:p>
          <a:p>
            <a:pPr lvl="2"/>
            <a:r>
              <a:rPr lang="en-NZ" sz="1800" dirty="0" smtClean="0"/>
              <a:t>Why it is believed to be an immediate threat to safety;</a:t>
            </a:r>
          </a:p>
          <a:p>
            <a:pPr lvl="2"/>
            <a:r>
              <a:rPr lang="en-NZ" sz="1800" dirty="0" smtClean="0"/>
              <a:t>Why the staff member thinks the item(s) likely to be found;</a:t>
            </a:r>
          </a:p>
          <a:p>
            <a:pPr lvl="2"/>
            <a:r>
              <a:rPr lang="en-NZ" sz="1800" dirty="0" smtClean="0"/>
              <a:t>What the consequences of refusal might be.</a:t>
            </a:r>
          </a:p>
          <a:p>
            <a:pPr lvl="2">
              <a:buFontTx/>
              <a:buChar char="-"/>
            </a:pPr>
            <a:endParaRPr lang="en-NZ" sz="1800" b="1" dirty="0" smtClean="0"/>
          </a:p>
        </p:txBody>
      </p:sp>
    </p:spTree>
    <p:extLst>
      <p:ext uri="{BB962C8B-B14F-4D97-AF65-F5344CB8AC3E}">
        <p14:creationId xmlns:p14="http://schemas.microsoft.com/office/powerpoint/2010/main" val="41979296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Searching for Harmful Items - Do</a:t>
            </a:r>
          </a:p>
        </p:txBody>
      </p:sp>
      <p:sp>
        <p:nvSpPr>
          <p:cNvPr id="3" name="Content Placeholder 2"/>
          <p:cNvSpPr>
            <a:spLocks noGrp="1"/>
          </p:cNvSpPr>
          <p:nvPr>
            <p:ph idx="1"/>
          </p:nvPr>
        </p:nvSpPr>
        <p:spPr/>
        <p:txBody>
          <a:bodyPr/>
          <a:lstStyle/>
          <a:p>
            <a:pPr lvl="1"/>
            <a:r>
              <a:rPr lang="en-NZ" sz="2000" dirty="0"/>
              <a:t>During a search the “searcher” may require a student to:</a:t>
            </a:r>
          </a:p>
          <a:p>
            <a:pPr lvl="2"/>
            <a:r>
              <a:rPr lang="en-NZ" sz="1600" dirty="0"/>
              <a:t>remove any outer clothing (such as a coat, jacket, jumper or cardigan);</a:t>
            </a:r>
          </a:p>
          <a:p>
            <a:pPr lvl="2"/>
            <a:r>
              <a:rPr lang="en-NZ" sz="1600" dirty="0"/>
              <a:t>remove any head covering, gloves, footwear or socks;</a:t>
            </a:r>
          </a:p>
          <a:p>
            <a:pPr lvl="2"/>
            <a:r>
              <a:rPr lang="en-NZ" sz="1600" dirty="0"/>
              <a:t>surrender a bag or other </a:t>
            </a:r>
            <a:r>
              <a:rPr lang="en-NZ" sz="1600" dirty="0" smtClean="0"/>
              <a:t>container.</a:t>
            </a:r>
            <a:endParaRPr lang="en-NZ" sz="1400" dirty="0" smtClean="0"/>
          </a:p>
          <a:p>
            <a:pPr lvl="1"/>
            <a:r>
              <a:rPr lang="en-NZ" sz="2000" dirty="0"/>
              <a:t>Unless it is impracticable, the search:</a:t>
            </a:r>
          </a:p>
          <a:p>
            <a:pPr lvl="2"/>
            <a:r>
              <a:rPr lang="en-NZ" sz="1600" dirty="0"/>
              <a:t>must be carried out by a staff member who is of the same sex as the student, and in the presence of the student and another staff member who is of the same sex as the student; and</a:t>
            </a:r>
          </a:p>
          <a:p>
            <a:pPr lvl="2"/>
            <a:r>
              <a:rPr lang="en-NZ" sz="1600" dirty="0"/>
              <a:t>must not be carried out in the presence of any other persons,</a:t>
            </a:r>
          </a:p>
          <a:p>
            <a:pPr lvl="2"/>
            <a:r>
              <a:rPr lang="en-NZ" sz="1600" dirty="0"/>
              <a:t>group searches not generally appropriate.</a:t>
            </a:r>
          </a:p>
          <a:p>
            <a:pPr marL="914400" lvl="2" indent="0">
              <a:buNone/>
            </a:pPr>
            <a:r>
              <a:rPr lang="en-NZ" sz="1800" b="1" dirty="0"/>
              <a:t>Note: </a:t>
            </a:r>
          </a:p>
          <a:p>
            <a:pPr lvl="2">
              <a:buFontTx/>
              <a:buChar char="-"/>
            </a:pPr>
            <a:r>
              <a:rPr lang="en-NZ" sz="1800" dirty="0"/>
              <a:t>Create a record of search (page 8 of staff guidelines)</a:t>
            </a:r>
          </a:p>
          <a:p>
            <a:pPr marL="0" indent="0">
              <a:buNone/>
            </a:pPr>
            <a:endParaRPr lang="en-NZ" dirty="0"/>
          </a:p>
        </p:txBody>
      </p:sp>
    </p:spTree>
    <p:extLst>
      <p:ext uri="{BB962C8B-B14F-4D97-AF65-F5344CB8AC3E}">
        <p14:creationId xmlns:p14="http://schemas.microsoft.com/office/powerpoint/2010/main" val="16750197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Introduction</a:t>
            </a:r>
            <a:endParaRPr lang="en-NZ" dirty="0"/>
          </a:p>
        </p:txBody>
      </p:sp>
      <p:sp>
        <p:nvSpPr>
          <p:cNvPr id="3" name="Content Placeholder 2"/>
          <p:cNvSpPr>
            <a:spLocks noGrp="1"/>
          </p:cNvSpPr>
          <p:nvPr>
            <p:ph idx="1"/>
          </p:nvPr>
        </p:nvSpPr>
        <p:spPr/>
        <p:txBody>
          <a:bodyPr/>
          <a:lstStyle/>
          <a:p>
            <a:r>
              <a:rPr lang="en-NZ" dirty="0" smtClean="0"/>
              <a:t>Applying the Search, Retention and Surrender framework to Private Schools:</a:t>
            </a:r>
          </a:p>
          <a:p>
            <a:pPr lvl="1"/>
            <a:r>
              <a:rPr lang="en-NZ" sz="2000" dirty="0"/>
              <a:t>rolling out a Search, Surrender and </a:t>
            </a:r>
            <a:r>
              <a:rPr lang="en-NZ" sz="2000" dirty="0" smtClean="0"/>
              <a:t>Retention </a:t>
            </a:r>
            <a:r>
              <a:rPr lang="en-NZ" sz="2000" dirty="0"/>
              <a:t>Policy.</a:t>
            </a:r>
          </a:p>
          <a:p>
            <a:r>
              <a:rPr lang="en-NZ" dirty="0" smtClean="0"/>
              <a:t>Implementing student drug testing in a Private School environment:</a:t>
            </a:r>
          </a:p>
          <a:p>
            <a:pPr lvl="1"/>
            <a:r>
              <a:rPr lang="en-NZ" sz="2000" dirty="0" smtClean="0"/>
              <a:t>rolling out a Drug, Alcohol and Smoking Policy (and associated testing procedure).</a:t>
            </a:r>
            <a:endParaRPr lang="en-NZ" sz="2000" dirty="0"/>
          </a:p>
        </p:txBody>
      </p:sp>
    </p:spTree>
    <p:extLst>
      <p:ext uri="{BB962C8B-B14F-4D97-AF65-F5344CB8AC3E}">
        <p14:creationId xmlns:p14="http://schemas.microsoft.com/office/powerpoint/2010/main" val="12967332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smtClean="0"/>
              <a:t>Searching for Harmful Items – Don’t</a:t>
            </a:r>
            <a:endParaRPr lang="en-NZ" sz="3200" dirty="0"/>
          </a:p>
        </p:txBody>
      </p:sp>
      <p:sp>
        <p:nvSpPr>
          <p:cNvPr id="3" name="Content Placeholder 2"/>
          <p:cNvSpPr>
            <a:spLocks noGrp="1"/>
          </p:cNvSpPr>
          <p:nvPr>
            <p:ph idx="1"/>
          </p:nvPr>
        </p:nvSpPr>
        <p:spPr/>
        <p:txBody>
          <a:bodyPr/>
          <a:lstStyle/>
          <a:p>
            <a:r>
              <a:rPr lang="en-NZ" sz="2000" dirty="0" smtClean="0"/>
              <a:t>A student’s “person” cannot be searched;</a:t>
            </a:r>
          </a:p>
          <a:p>
            <a:r>
              <a:rPr lang="en-NZ" sz="2000" dirty="0" smtClean="0"/>
              <a:t>Physical force against a student cannot be used (other than in an emergency situation);</a:t>
            </a:r>
          </a:p>
          <a:p>
            <a:r>
              <a:rPr lang="en-NZ" sz="2000" dirty="0" smtClean="0"/>
              <a:t>Staff and the school should be alert to the relevant sensitivities when searching students from different nationalities:</a:t>
            </a:r>
          </a:p>
          <a:p>
            <a:pPr lvl="1"/>
            <a:r>
              <a:rPr lang="en-NZ" sz="1800" dirty="0" smtClean="0"/>
              <a:t>for example, develop a process around when, or if, students will be required to remove a headscarf during a search (if applicable);</a:t>
            </a:r>
          </a:p>
          <a:p>
            <a:pPr lvl="1"/>
            <a:r>
              <a:rPr lang="en-NZ" sz="1800" dirty="0" smtClean="0"/>
              <a:t>guidelines are not much help here;</a:t>
            </a:r>
          </a:p>
          <a:p>
            <a:pPr lvl="1"/>
            <a:r>
              <a:rPr lang="en-NZ" sz="1800" dirty="0" smtClean="0"/>
              <a:t>issue for your school?</a:t>
            </a:r>
          </a:p>
          <a:p>
            <a:pPr lvl="1"/>
            <a:endParaRPr lang="en-NZ" dirty="0"/>
          </a:p>
        </p:txBody>
      </p:sp>
    </p:spTree>
    <p:extLst>
      <p:ext uri="{BB962C8B-B14F-4D97-AF65-F5344CB8AC3E}">
        <p14:creationId xmlns:p14="http://schemas.microsoft.com/office/powerpoint/2010/main" val="38707939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Searching for Harmful Items – </a:t>
            </a:r>
            <a:r>
              <a:rPr lang="en-NZ" dirty="0" smtClean="0"/>
              <a:t>Force and Safety</a:t>
            </a:r>
            <a:endParaRPr lang="en-NZ" dirty="0"/>
          </a:p>
        </p:txBody>
      </p:sp>
      <p:sp>
        <p:nvSpPr>
          <p:cNvPr id="3" name="Content Placeholder 2"/>
          <p:cNvSpPr>
            <a:spLocks noGrp="1"/>
          </p:cNvSpPr>
          <p:nvPr>
            <p:ph idx="1"/>
          </p:nvPr>
        </p:nvSpPr>
        <p:spPr/>
        <p:txBody>
          <a:bodyPr/>
          <a:lstStyle/>
          <a:p>
            <a:r>
              <a:rPr lang="en-NZ" dirty="0" smtClean="0"/>
              <a:t>Staff </a:t>
            </a:r>
            <a:r>
              <a:rPr lang="en-NZ" dirty="0"/>
              <a:t>should note: </a:t>
            </a:r>
          </a:p>
          <a:p>
            <a:pPr lvl="1"/>
            <a:r>
              <a:rPr lang="en-NZ" sz="1800" dirty="0"/>
              <a:t>force should never be used against students except in self-defence, or in the defence of others; </a:t>
            </a:r>
          </a:p>
          <a:p>
            <a:pPr lvl="1"/>
            <a:r>
              <a:rPr lang="en-NZ" sz="1800" dirty="0"/>
              <a:t>force should not be used against a student solely in order to conduct a search; </a:t>
            </a:r>
          </a:p>
          <a:p>
            <a:pPr lvl="1"/>
            <a:r>
              <a:rPr lang="en-NZ" sz="1800" dirty="0"/>
              <a:t>staff are not obliged to put their own safety at risk;</a:t>
            </a:r>
          </a:p>
          <a:p>
            <a:pPr lvl="1"/>
            <a:r>
              <a:rPr lang="en-NZ" sz="1800" dirty="0"/>
              <a:t>any use of force must be reasonable under the circumstances;</a:t>
            </a:r>
          </a:p>
          <a:p>
            <a:pPr lvl="1"/>
            <a:r>
              <a:rPr lang="en-NZ" sz="1800" dirty="0"/>
              <a:t>any person using force that is excessive in relation to a particular circumstance could face prosecution for assault. </a:t>
            </a:r>
          </a:p>
        </p:txBody>
      </p:sp>
    </p:spTree>
    <p:extLst>
      <p:ext uri="{BB962C8B-B14F-4D97-AF65-F5344CB8AC3E}">
        <p14:creationId xmlns:p14="http://schemas.microsoft.com/office/powerpoint/2010/main" val="38308923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Stolen Harmful Items?</a:t>
            </a:r>
            <a:endParaRPr lang="en-NZ" dirty="0"/>
          </a:p>
        </p:txBody>
      </p:sp>
      <p:sp>
        <p:nvSpPr>
          <p:cNvPr id="3" name="Content Placeholder 2"/>
          <p:cNvSpPr>
            <a:spLocks noGrp="1"/>
          </p:cNvSpPr>
          <p:nvPr>
            <p:ph idx="1"/>
          </p:nvPr>
        </p:nvSpPr>
        <p:spPr/>
        <p:txBody>
          <a:bodyPr/>
          <a:lstStyle/>
          <a:p>
            <a:r>
              <a:rPr lang="en-NZ" dirty="0" smtClean="0"/>
              <a:t>What if a student has stolen harmful items from the school (chemicals from science labs) or brought stolen item to school?</a:t>
            </a:r>
          </a:p>
          <a:p>
            <a:pPr lvl="1"/>
            <a:r>
              <a:rPr lang="en-NZ" sz="2000" dirty="0" smtClean="0"/>
              <a:t>require student to surrender;</a:t>
            </a:r>
          </a:p>
          <a:p>
            <a:pPr lvl="1"/>
            <a:r>
              <a:rPr lang="en-NZ" sz="2000" dirty="0" smtClean="0"/>
              <a:t>if refuse – initiate search;</a:t>
            </a:r>
          </a:p>
          <a:p>
            <a:pPr lvl="1"/>
            <a:r>
              <a:rPr lang="en-NZ" sz="2000" dirty="0" smtClean="0"/>
              <a:t>discipline student for initial refusal and for having item (if found);</a:t>
            </a:r>
          </a:p>
          <a:p>
            <a:pPr lvl="1"/>
            <a:r>
              <a:rPr lang="en-NZ" sz="2000" dirty="0" smtClean="0"/>
              <a:t>call police/guardian if appropriate.</a:t>
            </a:r>
            <a:endParaRPr lang="en-NZ" sz="2000" dirty="0"/>
          </a:p>
        </p:txBody>
      </p:sp>
    </p:spTree>
    <p:extLst>
      <p:ext uri="{BB962C8B-B14F-4D97-AF65-F5344CB8AC3E}">
        <p14:creationId xmlns:p14="http://schemas.microsoft.com/office/powerpoint/2010/main" val="18716412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Student Refusals</a:t>
            </a:r>
            <a:endParaRPr lang="en-NZ" dirty="0"/>
          </a:p>
        </p:txBody>
      </p:sp>
      <p:sp>
        <p:nvSpPr>
          <p:cNvPr id="3" name="Content Placeholder 2"/>
          <p:cNvSpPr>
            <a:spLocks noGrp="1"/>
          </p:cNvSpPr>
          <p:nvPr>
            <p:ph idx="1"/>
          </p:nvPr>
        </p:nvSpPr>
        <p:spPr/>
        <p:txBody>
          <a:bodyPr/>
          <a:lstStyle/>
          <a:p>
            <a:r>
              <a:rPr lang="en-NZ" sz="2000" dirty="0" smtClean="0"/>
              <a:t>Schools need to have systems in place to deal with students who:</a:t>
            </a:r>
          </a:p>
          <a:p>
            <a:pPr lvl="1"/>
            <a:r>
              <a:rPr lang="en-NZ" sz="1800" dirty="0" smtClean="0"/>
              <a:t>Refuse to produce and surrender items where a search is not warranted;</a:t>
            </a:r>
          </a:p>
          <a:p>
            <a:pPr lvl="2"/>
            <a:r>
              <a:rPr lang="en-NZ" sz="1400" dirty="0" smtClean="0"/>
              <a:t>appropriate disciplinary response, having regard to the School’s usual disciplinary or behaviour management practices.</a:t>
            </a:r>
          </a:p>
          <a:p>
            <a:pPr lvl="1"/>
            <a:r>
              <a:rPr lang="en-NZ" sz="2000" dirty="0"/>
              <a:t>Refuse to cooperate with a search;</a:t>
            </a:r>
          </a:p>
          <a:p>
            <a:pPr lvl="2"/>
            <a:r>
              <a:rPr lang="en-NZ" sz="1800" dirty="0"/>
              <a:t>cannot forcefully compel a student to reveal and/or handover an item and will have to resort to other reasonable disciplinary or behaviour management responses.</a:t>
            </a:r>
          </a:p>
          <a:p>
            <a:pPr lvl="2"/>
            <a:r>
              <a:rPr lang="en-NZ" sz="1800" dirty="0"/>
              <a:t>Consider calling in Police (where risk of harm</a:t>
            </a:r>
            <a:r>
              <a:rPr lang="en-NZ" sz="1800" dirty="0" smtClean="0"/>
              <a:t>).</a:t>
            </a:r>
            <a:endParaRPr lang="en-NZ" sz="1800" dirty="0"/>
          </a:p>
          <a:p>
            <a:pPr marL="914400" lvl="2" indent="0">
              <a:buNone/>
            </a:pPr>
            <a:r>
              <a:rPr lang="en-NZ" sz="1600" b="1" dirty="0"/>
              <a:t>Note: </a:t>
            </a:r>
          </a:p>
          <a:p>
            <a:pPr lvl="2">
              <a:buFontTx/>
              <a:buChar char="-"/>
            </a:pPr>
            <a:r>
              <a:rPr lang="en-NZ" sz="1600" dirty="0" smtClean="0"/>
              <a:t>Staff members do not need to have recovered an item or catch a student red-handed in order to take disciplinary steps. </a:t>
            </a:r>
            <a:endParaRPr lang="en-NZ" sz="1600" dirty="0"/>
          </a:p>
        </p:txBody>
      </p:sp>
    </p:spTree>
    <p:extLst>
      <p:ext uri="{BB962C8B-B14F-4D97-AF65-F5344CB8AC3E}">
        <p14:creationId xmlns:p14="http://schemas.microsoft.com/office/powerpoint/2010/main" val="21148250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School Trips</a:t>
            </a:r>
            <a:endParaRPr lang="en-NZ" dirty="0"/>
          </a:p>
        </p:txBody>
      </p:sp>
      <p:sp>
        <p:nvSpPr>
          <p:cNvPr id="3" name="Content Placeholder 2"/>
          <p:cNvSpPr>
            <a:spLocks noGrp="1"/>
          </p:cNvSpPr>
          <p:nvPr>
            <p:ph idx="1"/>
          </p:nvPr>
        </p:nvSpPr>
        <p:spPr/>
        <p:txBody>
          <a:bodyPr/>
          <a:lstStyle/>
          <a:p>
            <a:r>
              <a:rPr lang="en-NZ" sz="2000" dirty="0"/>
              <a:t>Staff cannot search students’ bags before </a:t>
            </a:r>
            <a:r>
              <a:rPr lang="en-NZ" sz="2000" dirty="0" smtClean="0"/>
              <a:t>they get </a:t>
            </a:r>
            <a:r>
              <a:rPr lang="en-NZ" sz="2000" dirty="0"/>
              <a:t>in a school vehicle or </a:t>
            </a:r>
            <a:r>
              <a:rPr lang="en-NZ" sz="2000" dirty="0" smtClean="0"/>
              <a:t>on a bus:</a:t>
            </a:r>
          </a:p>
          <a:p>
            <a:pPr lvl="1"/>
            <a:r>
              <a:rPr lang="en-NZ" sz="1800" dirty="0" smtClean="0"/>
              <a:t>to </a:t>
            </a:r>
            <a:r>
              <a:rPr lang="en-NZ" sz="1800" dirty="0"/>
              <a:t>search there must be a belief on reasonable grounds that there is a harmful item in the bag.</a:t>
            </a:r>
          </a:p>
          <a:p>
            <a:r>
              <a:rPr lang="en-NZ" sz="2000" dirty="0"/>
              <a:t>Boards should have a policy setting clear expectations of the responsibility of students and </a:t>
            </a:r>
            <a:r>
              <a:rPr lang="en-NZ" sz="2000" dirty="0" smtClean="0"/>
              <a:t>parents, including:</a:t>
            </a:r>
          </a:p>
          <a:p>
            <a:pPr lvl="1"/>
            <a:r>
              <a:rPr lang="en-NZ" sz="1800" dirty="0" smtClean="0"/>
              <a:t>prohibited items;</a:t>
            </a:r>
          </a:p>
          <a:p>
            <a:pPr lvl="1"/>
            <a:r>
              <a:rPr lang="en-NZ" sz="1800" dirty="0" smtClean="0"/>
              <a:t>consequences </a:t>
            </a:r>
            <a:r>
              <a:rPr lang="en-NZ" sz="1800" dirty="0"/>
              <a:t>of having them (Including being sent home from the trip</a:t>
            </a:r>
            <a:r>
              <a:rPr lang="en-NZ" sz="1800" dirty="0" smtClean="0"/>
              <a:t>). </a:t>
            </a:r>
            <a:endParaRPr lang="en-NZ" sz="1800" dirty="0"/>
          </a:p>
          <a:p>
            <a:r>
              <a:rPr lang="en-NZ" sz="2000" dirty="0"/>
              <a:t>A proactive public packing process? </a:t>
            </a:r>
          </a:p>
          <a:p>
            <a:r>
              <a:rPr lang="en-NZ" sz="2000" dirty="0"/>
              <a:t>Checklist signed by parents (explaining consequences of students carrying banned items)?</a:t>
            </a:r>
          </a:p>
        </p:txBody>
      </p:sp>
    </p:spTree>
    <p:extLst>
      <p:ext uri="{BB962C8B-B14F-4D97-AF65-F5344CB8AC3E}">
        <p14:creationId xmlns:p14="http://schemas.microsoft.com/office/powerpoint/2010/main" val="29785899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School Balls </a:t>
            </a:r>
            <a:endParaRPr lang="en-NZ" dirty="0"/>
          </a:p>
        </p:txBody>
      </p:sp>
      <p:sp>
        <p:nvSpPr>
          <p:cNvPr id="3" name="Content Placeholder 2"/>
          <p:cNvSpPr>
            <a:spLocks noGrp="1"/>
          </p:cNvSpPr>
          <p:nvPr>
            <p:ph idx="1"/>
          </p:nvPr>
        </p:nvSpPr>
        <p:spPr/>
        <p:txBody>
          <a:bodyPr/>
          <a:lstStyle/>
          <a:p>
            <a:r>
              <a:rPr lang="en-NZ" sz="2000" dirty="0" smtClean="0"/>
              <a:t>Breathalyse </a:t>
            </a:r>
            <a:r>
              <a:rPr lang="en-NZ" sz="2000" dirty="0"/>
              <a:t>students attending a ball? </a:t>
            </a:r>
          </a:p>
          <a:p>
            <a:pPr lvl="1"/>
            <a:r>
              <a:rPr lang="en-NZ" sz="1800" dirty="0" smtClean="0"/>
              <a:t>No, but: </a:t>
            </a:r>
          </a:p>
          <a:p>
            <a:pPr lvl="2"/>
            <a:r>
              <a:rPr lang="en-NZ" sz="1800" dirty="0" smtClean="0"/>
              <a:t>other organisations (i.e. the venue) can </a:t>
            </a:r>
            <a:r>
              <a:rPr lang="en-NZ" sz="1800" dirty="0"/>
              <a:t>set their own rules about the use of </a:t>
            </a:r>
            <a:r>
              <a:rPr lang="en-NZ" sz="1800" dirty="0" smtClean="0"/>
              <a:t>breathalysers;</a:t>
            </a:r>
          </a:p>
          <a:p>
            <a:pPr lvl="2"/>
            <a:r>
              <a:rPr lang="en-NZ" sz="1800" dirty="0"/>
              <a:t>s</a:t>
            </a:r>
            <a:r>
              <a:rPr lang="en-NZ" sz="1800" dirty="0" smtClean="0"/>
              <a:t>chools </a:t>
            </a:r>
            <a:r>
              <a:rPr lang="en-NZ" sz="1800" dirty="0"/>
              <a:t>are free to refuse entry to anyone if they are of the view that such an action is </a:t>
            </a:r>
            <a:r>
              <a:rPr lang="en-NZ" sz="1800" dirty="0" smtClean="0"/>
              <a:t>warranted (</a:t>
            </a:r>
            <a:r>
              <a:rPr lang="en-NZ" sz="1800" dirty="0"/>
              <a:t>judgement about a student’s </a:t>
            </a:r>
            <a:r>
              <a:rPr lang="en-NZ" sz="1800" dirty="0" smtClean="0"/>
              <a:t>condition and behaviour);</a:t>
            </a:r>
          </a:p>
          <a:p>
            <a:pPr marL="342900" lvl="2" indent="-342900">
              <a:buChar char="•"/>
            </a:pPr>
            <a:r>
              <a:rPr lang="en-NZ" sz="2000" dirty="0">
                <a:ea typeface="+mn-ea"/>
                <a:cs typeface="+mn-cs"/>
              </a:rPr>
              <a:t>Board policy on school functions should set clear expectations about alcohol, drugs and behaviour, and student and parental responsibility. </a:t>
            </a:r>
            <a:endParaRPr lang="en-NZ" sz="2000" dirty="0" smtClean="0">
              <a:ea typeface="+mn-ea"/>
              <a:cs typeface="+mn-cs"/>
            </a:endParaRPr>
          </a:p>
          <a:p>
            <a:pPr marL="800100" lvl="3" indent="-342900">
              <a:buChar char="•"/>
            </a:pPr>
            <a:r>
              <a:rPr lang="en-NZ" sz="1800" dirty="0" smtClean="0">
                <a:ea typeface="+mn-ea"/>
                <a:cs typeface="+mn-cs"/>
              </a:rPr>
              <a:t>Conditions </a:t>
            </a:r>
            <a:r>
              <a:rPr lang="en-NZ" sz="1800" dirty="0">
                <a:ea typeface="+mn-ea"/>
                <a:cs typeface="+mn-cs"/>
              </a:rPr>
              <a:t>of entry and of remaining at the function should be on the ticket. The venue (if the school is not the venue) may have conditions as well. </a:t>
            </a:r>
          </a:p>
        </p:txBody>
      </p:sp>
    </p:spTree>
    <p:extLst>
      <p:ext uri="{BB962C8B-B14F-4D97-AF65-F5344CB8AC3E}">
        <p14:creationId xmlns:p14="http://schemas.microsoft.com/office/powerpoint/2010/main" val="12559252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Breathalyser “Searches”?</a:t>
            </a:r>
            <a:endParaRPr lang="en-NZ" dirty="0"/>
          </a:p>
        </p:txBody>
      </p:sp>
      <p:sp>
        <p:nvSpPr>
          <p:cNvPr id="3" name="Content Placeholder 2"/>
          <p:cNvSpPr>
            <a:spLocks noGrp="1"/>
          </p:cNvSpPr>
          <p:nvPr>
            <p:ph idx="1"/>
          </p:nvPr>
        </p:nvSpPr>
        <p:spPr/>
        <p:txBody>
          <a:bodyPr/>
          <a:lstStyle/>
          <a:p>
            <a:r>
              <a:rPr lang="en-NZ" dirty="0"/>
              <a:t>Use of breathalyser is a search;</a:t>
            </a:r>
          </a:p>
          <a:p>
            <a:r>
              <a:rPr lang="en-NZ" dirty="0"/>
              <a:t>Other organisations (i.e. venue for ball) can use these;</a:t>
            </a:r>
          </a:p>
          <a:p>
            <a:r>
              <a:rPr lang="en-NZ" dirty="0"/>
              <a:t>Probably not necessary to use them at </a:t>
            </a:r>
            <a:r>
              <a:rPr lang="en-NZ" dirty="0" smtClean="0"/>
              <a:t>school, </a:t>
            </a:r>
            <a:r>
              <a:rPr lang="en-NZ" dirty="0"/>
              <a:t>observation usually enough;</a:t>
            </a:r>
          </a:p>
          <a:p>
            <a:r>
              <a:rPr lang="en-NZ" dirty="0"/>
              <a:t>Policies should set clear expectations about the use of alcohol by students.</a:t>
            </a:r>
          </a:p>
        </p:txBody>
      </p:sp>
    </p:spTree>
    <p:extLst>
      <p:ext uri="{BB962C8B-B14F-4D97-AF65-F5344CB8AC3E}">
        <p14:creationId xmlns:p14="http://schemas.microsoft.com/office/powerpoint/2010/main" val="10801636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Drug “Searches”</a:t>
            </a:r>
            <a:endParaRPr lang="en-NZ" dirty="0"/>
          </a:p>
        </p:txBody>
      </p:sp>
      <p:sp>
        <p:nvSpPr>
          <p:cNvPr id="3" name="Content Placeholder 2"/>
          <p:cNvSpPr>
            <a:spLocks noGrp="1"/>
          </p:cNvSpPr>
          <p:nvPr>
            <p:ph idx="1"/>
          </p:nvPr>
        </p:nvSpPr>
        <p:spPr/>
        <p:txBody>
          <a:bodyPr/>
          <a:lstStyle/>
          <a:p>
            <a:r>
              <a:rPr lang="en-NZ" dirty="0" smtClean="0"/>
              <a:t>Surrender aspects of legislation/policy provide broad scope for staff who reasonably believe a student is in possession of drugs to require those drugs to be handed over;</a:t>
            </a:r>
          </a:p>
          <a:p>
            <a:r>
              <a:rPr lang="en-NZ" dirty="0" smtClean="0"/>
              <a:t>“Drugs” in most circumstances can reasonably be considered to be harmful, posing a threat to physical/emotional safety – so may justify a search if the student does not willingly surrender the item.</a:t>
            </a:r>
          </a:p>
          <a:p>
            <a:r>
              <a:rPr lang="en-NZ" dirty="0" smtClean="0"/>
              <a:t>Work with testing provider/lab to refine templates to fit their process.</a:t>
            </a:r>
            <a:endParaRPr lang="en-NZ" dirty="0"/>
          </a:p>
        </p:txBody>
      </p:sp>
    </p:spTree>
    <p:extLst>
      <p:ext uri="{BB962C8B-B14F-4D97-AF65-F5344CB8AC3E}">
        <p14:creationId xmlns:p14="http://schemas.microsoft.com/office/powerpoint/2010/main" val="17250315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Drug “Searches”</a:t>
            </a:r>
            <a:endParaRPr lang="en-NZ" dirty="0"/>
          </a:p>
        </p:txBody>
      </p:sp>
      <p:sp>
        <p:nvSpPr>
          <p:cNvPr id="3" name="Content Placeholder 2"/>
          <p:cNvSpPr>
            <a:spLocks noGrp="1"/>
          </p:cNvSpPr>
          <p:nvPr>
            <p:ph idx="1"/>
          </p:nvPr>
        </p:nvSpPr>
        <p:spPr/>
        <p:txBody>
          <a:bodyPr/>
          <a:lstStyle/>
          <a:p>
            <a:r>
              <a:rPr lang="en-NZ" dirty="0" smtClean="0"/>
              <a:t>Search, Surrender, Retention legislation and Guidelines do not deal with searching by drug testing (i.e. urine testing), other than in a rehabilitation scenario;</a:t>
            </a:r>
          </a:p>
          <a:p>
            <a:r>
              <a:rPr lang="en-NZ" dirty="0" smtClean="0"/>
              <a:t>Decision for individual Private School whether to implement this type of search;</a:t>
            </a:r>
          </a:p>
          <a:p>
            <a:r>
              <a:rPr lang="en-NZ" dirty="0" smtClean="0"/>
              <a:t>Never tested in the courts so some risk;</a:t>
            </a:r>
          </a:p>
          <a:p>
            <a:r>
              <a:rPr lang="en-NZ" dirty="0" smtClean="0"/>
              <a:t>Consent of parents/students very important;</a:t>
            </a:r>
          </a:p>
          <a:p>
            <a:r>
              <a:rPr lang="en-NZ" dirty="0" smtClean="0"/>
              <a:t>Training staff and developing procedure very important.</a:t>
            </a:r>
            <a:endParaRPr lang="en-NZ" dirty="0"/>
          </a:p>
        </p:txBody>
      </p:sp>
    </p:spTree>
    <p:extLst>
      <p:ext uri="{BB962C8B-B14F-4D97-AF65-F5344CB8AC3E}">
        <p14:creationId xmlns:p14="http://schemas.microsoft.com/office/powerpoint/2010/main" val="27629993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2800" dirty="0" smtClean="0"/>
              <a:t>Drug “Searches” – Random Searches?</a:t>
            </a:r>
            <a:endParaRPr lang="en-NZ" sz="2800" dirty="0"/>
          </a:p>
        </p:txBody>
      </p:sp>
      <p:sp>
        <p:nvSpPr>
          <p:cNvPr id="3" name="Content Placeholder 2"/>
          <p:cNvSpPr>
            <a:spLocks noGrp="1"/>
          </p:cNvSpPr>
          <p:nvPr>
            <p:ph idx="1"/>
          </p:nvPr>
        </p:nvSpPr>
        <p:spPr/>
        <p:txBody>
          <a:bodyPr/>
          <a:lstStyle/>
          <a:p>
            <a:r>
              <a:rPr lang="en-NZ" dirty="0" smtClean="0"/>
              <a:t>Truly random searches (target individuals without grounds for doing so), are usually best justified by express statutory power, which Private Schools do not have.</a:t>
            </a:r>
          </a:p>
          <a:p>
            <a:r>
              <a:rPr lang="en-NZ" dirty="0" smtClean="0"/>
              <a:t>In the workplace, random testing is only justifiable where the relevant employee is in a “safety sensitive” position – otherwise too intrusive.</a:t>
            </a:r>
          </a:p>
          <a:p>
            <a:r>
              <a:rPr lang="en-NZ" dirty="0" smtClean="0"/>
              <a:t>But may be a term of rehabilitation/probation plan.</a:t>
            </a:r>
            <a:endParaRPr lang="en-NZ" dirty="0"/>
          </a:p>
        </p:txBody>
      </p:sp>
    </p:spTree>
    <p:extLst>
      <p:ext uri="{BB962C8B-B14F-4D97-AF65-F5344CB8AC3E}">
        <p14:creationId xmlns:p14="http://schemas.microsoft.com/office/powerpoint/2010/main" val="19890267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Overview</a:t>
            </a:r>
            <a:endParaRPr lang="en-NZ" dirty="0"/>
          </a:p>
        </p:txBody>
      </p:sp>
      <p:sp>
        <p:nvSpPr>
          <p:cNvPr id="3" name="Content Placeholder 2"/>
          <p:cNvSpPr>
            <a:spLocks noGrp="1"/>
          </p:cNvSpPr>
          <p:nvPr>
            <p:ph idx="1"/>
          </p:nvPr>
        </p:nvSpPr>
        <p:spPr/>
        <p:txBody>
          <a:bodyPr/>
          <a:lstStyle/>
          <a:p>
            <a:r>
              <a:rPr lang="en-NZ" dirty="0" smtClean="0"/>
              <a:t>Schools are required to provide a safe physical and emotional environment for students.</a:t>
            </a:r>
          </a:p>
          <a:p>
            <a:r>
              <a:rPr lang="en-NZ" dirty="0" smtClean="0"/>
              <a:t>Policies and procedures to:</a:t>
            </a:r>
          </a:p>
          <a:p>
            <a:pPr lvl="1"/>
            <a:r>
              <a:rPr lang="en-NZ" sz="2200" dirty="0" smtClean="0"/>
              <a:t>confiscate items from students;</a:t>
            </a:r>
          </a:p>
          <a:p>
            <a:pPr lvl="1"/>
            <a:r>
              <a:rPr lang="en-NZ" sz="2200" dirty="0" smtClean="0"/>
              <a:t>search students in certain circumstances; and</a:t>
            </a:r>
          </a:p>
          <a:p>
            <a:pPr lvl="1"/>
            <a:r>
              <a:rPr lang="en-NZ" sz="2200" dirty="0" smtClean="0"/>
              <a:t>possibly require bodily samples for drug testing (a type of search),</a:t>
            </a:r>
          </a:p>
          <a:p>
            <a:pPr marL="457200" lvl="1" indent="0">
              <a:buNone/>
            </a:pPr>
            <a:r>
              <a:rPr lang="en-NZ" dirty="0" smtClean="0"/>
              <a:t>are designed to achieve this goal.</a:t>
            </a:r>
            <a:endParaRPr lang="en-NZ" dirty="0"/>
          </a:p>
        </p:txBody>
      </p:sp>
    </p:spTree>
    <p:extLst>
      <p:ext uri="{BB962C8B-B14F-4D97-AF65-F5344CB8AC3E}">
        <p14:creationId xmlns:p14="http://schemas.microsoft.com/office/powerpoint/2010/main" val="4282416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smtClean="0"/>
              <a:t>Drug “Searches” – Blood Tests?</a:t>
            </a:r>
            <a:endParaRPr lang="en-NZ" sz="3200" dirty="0"/>
          </a:p>
        </p:txBody>
      </p:sp>
      <p:sp>
        <p:nvSpPr>
          <p:cNvPr id="3" name="Content Placeholder 2"/>
          <p:cNvSpPr>
            <a:spLocks noGrp="1"/>
          </p:cNvSpPr>
          <p:nvPr>
            <p:ph idx="1"/>
          </p:nvPr>
        </p:nvSpPr>
        <p:spPr/>
        <p:txBody>
          <a:bodyPr/>
          <a:lstStyle/>
          <a:p>
            <a:r>
              <a:rPr lang="en-NZ" dirty="0" smtClean="0"/>
              <a:t>Non-touching search (such as a request for a urine sample) not a trespass to the person.</a:t>
            </a:r>
          </a:p>
          <a:p>
            <a:r>
              <a:rPr lang="en-NZ" dirty="0" smtClean="0"/>
              <a:t>A blood test is a trespass to a person and will be potentially actionable in a variety of criminal and civil proceedings, unless there is legal power or consent to do such a test – so very risky.</a:t>
            </a:r>
            <a:endParaRPr lang="en-NZ" dirty="0"/>
          </a:p>
        </p:txBody>
      </p:sp>
    </p:spTree>
    <p:extLst>
      <p:ext uri="{BB962C8B-B14F-4D97-AF65-F5344CB8AC3E}">
        <p14:creationId xmlns:p14="http://schemas.microsoft.com/office/powerpoint/2010/main" val="5808891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Drug </a:t>
            </a:r>
            <a:r>
              <a:rPr lang="en-NZ" dirty="0" smtClean="0"/>
              <a:t>Tests</a:t>
            </a:r>
            <a:endParaRPr lang="en-NZ" dirty="0"/>
          </a:p>
        </p:txBody>
      </p:sp>
      <p:sp>
        <p:nvSpPr>
          <p:cNvPr id="3" name="Content Placeholder 2"/>
          <p:cNvSpPr>
            <a:spLocks noGrp="1"/>
          </p:cNvSpPr>
          <p:nvPr>
            <p:ph idx="1"/>
          </p:nvPr>
        </p:nvSpPr>
        <p:spPr/>
        <p:txBody>
          <a:bodyPr/>
          <a:lstStyle/>
          <a:p>
            <a:r>
              <a:rPr lang="en-NZ" dirty="0" smtClean="0"/>
              <a:t>Policy;</a:t>
            </a:r>
          </a:p>
          <a:p>
            <a:r>
              <a:rPr lang="en-NZ" dirty="0" smtClean="0"/>
              <a:t>Consent form / information form (Appendix 2);</a:t>
            </a:r>
          </a:p>
          <a:p>
            <a:r>
              <a:rPr lang="en-NZ" dirty="0" smtClean="0"/>
              <a:t>Process, should be explained to students (Appendix 3);</a:t>
            </a:r>
          </a:p>
          <a:p>
            <a:r>
              <a:rPr lang="en-NZ" dirty="0" smtClean="0"/>
              <a:t>Serious consequences for breach;</a:t>
            </a:r>
          </a:p>
          <a:p>
            <a:r>
              <a:rPr lang="en-NZ" dirty="0" smtClean="0"/>
              <a:t>School needs to set up disciplinary process and procedures for staff to follow;</a:t>
            </a:r>
          </a:p>
          <a:p>
            <a:r>
              <a:rPr lang="en-NZ" dirty="0" smtClean="0"/>
              <a:t>Focus on voluntary admission </a:t>
            </a:r>
            <a:r>
              <a:rPr lang="en-NZ" smtClean="0"/>
              <a:t>and rehabilitation.</a:t>
            </a:r>
            <a:endParaRPr lang="en-NZ" dirty="0"/>
          </a:p>
        </p:txBody>
      </p:sp>
    </p:spTree>
    <p:extLst>
      <p:ext uri="{BB962C8B-B14F-4D97-AF65-F5344CB8AC3E}">
        <p14:creationId xmlns:p14="http://schemas.microsoft.com/office/powerpoint/2010/main" val="23793947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Consent</a:t>
            </a:r>
            <a:endParaRPr lang="en-NZ" dirty="0"/>
          </a:p>
        </p:txBody>
      </p:sp>
      <p:sp>
        <p:nvSpPr>
          <p:cNvPr id="3" name="Content Placeholder 2"/>
          <p:cNvSpPr>
            <a:spLocks noGrp="1"/>
          </p:cNvSpPr>
          <p:nvPr>
            <p:ph idx="1"/>
          </p:nvPr>
        </p:nvSpPr>
        <p:spPr/>
        <p:txBody>
          <a:bodyPr/>
          <a:lstStyle/>
          <a:p>
            <a:r>
              <a:rPr lang="en-NZ" sz="1800" dirty="0" smtClean="0"/>
              <a:t>For Private Schools this will be key.</a:t>
            </a:r>
          </a:p>
          <a:p>
            <a:pPr lvl="1">
              <a:spcAft>
                <a:spcPts val="0"/>
              </a:spcAft>
            </a:pPr>
            <a:r>
              <a:rPr lang="en-NZ" sz="1600" dirty="0" smtClean="0"/>
              <a:t>Formal </a:t>
            </a:r>
            <a:r>
              <a:rPr lang="en-NZ" sz="1600" dirty="0"/>
              <a:t>contract (Admission Terms or signature on policies); or</a:t>
            </a:r>
          </a:p>
          <a:p>
            <a:pPr lvl="1"/>
            <a:r>
              <a:rPr lang="en-NZ" sz="1600" dirty="0"/>
              <a:t>Agreement with the searched person (ensure informed consent)</a:t>
            </a:r>
          </a:p>
          <a:p>
            <a:pPr marL="357188" lvl="1" indent="-357188">
              <a:buFont typeface="Arial" panose="020B0604020202020204" pitchFamily="34" charset="0"/>
              <a:buChar char="•"/>
            </a:pPr>
            <a:r>
              <a:rPr lang="en-NZ" sz="1600" dirty="0"/>
              <a:t>Contracts not enforceable with a minor person (aged under </a:t>
            </a:r>
            <a:r>
              <a:rPr lang="en-NZ" sz="1600" dirty="0" smtClean="0"/>
              <a:t>18 years</a:t>
            </a:r>
            <a:r>
              <a:rPr lang="en-NZ" sz="1600" dirty="0"/>
              <a:t>);</a:t>
            </a:r>
          </a:p>
          <a:p>
            <a:pPr marL="357188" lvl="1" indent="-357188">
              <a:buFont typeface="Arial" panose="020B0604020202020204" pitchFamily="34" charset="0"/>
              <a:buChar char="•"/>
            </a:pPr>
            <a:r>
              <a:rPr lang="en-NZ" sz="1600" dirty="0" smtClean="0"/>
              <a:t>For drug testing: </a:t>
            </a:r>
          </a:p>
          <a:p>
            <a:pPr marL="757238" lvl="2" indent="-357188">
              <a:buFont typeface="Arial" panose="020B0604020202020204" pitchFamily="34" charset="0"/>
              <a:buChar char="•"/>
            </a:pPr>
            <a:r>
              <a:rPr lang="en-NZ" sz="1600" dirty="0" smtClean="0"/>
              <a:t>consent </a:t>
            </a:r>
            <a:r>
              <a:rPr lang="en-NZ" sz="1600" dirty="0"/>
              <a:t>of adolescents to medical procedures (requiring bodily samples of urine can be seen as analogous):</a:t>
            </a:r>
          </a:p>
          <a:p>
            <a:pPr marL="1214438" lvl="3" indent="-357188">
              <a:spcAft>
                <a:spcPts val="0"/>
              </a:spcAft>
              <a:buFont typeface="Arial" panose="020B0604020202020204" pitchFamily="34" charset="0"/>
              <a:buChar char="–"/>
            </a:pPr>
            <a:r>
              <a:rPr lang="en-NZ" sz="1200" dirty="0"/>
              <a:t>Section 36 of the Care of Children Act 2003 provides that a guardian may give consent to medical treatment to be carried out on a child under 18 years, but children between 16 ad 18 years are also able to give this consent; </a:t>
            </a:r>
            <a:r>
              <a:rPr lang="en-NZ" sz="1200" dirty="0" smtClean="0"/>
              <a:t>and</a:t>
            </a:r>
          </a:p>
          <a:p>
            <a:pPr marL="857250" lvl="3" indent="0">
              <a:spcAft>
                <a:spcPts val="0"/>
              </a:spcAft>
              <a:buNone/>
            </a:pPr>
            <a:endParaRPr lang="en-NZ" sz="1200" dirty="0"/>
          </a:p>
          <a:p>
            <a:pPr marL="1214438" lvl="3" indent="-357188">
              <a:buFont typeface="Arial" panose="020B0604020202020204" pitchFamily="34" charset="0"/>
              <a:buChar char="–"/>
            </a:pPr>
            <a:r>
              <a:rPr lang="en-NZ" sz="1200" dirty="0"/>
              <a:t>Children younger than 16 may be able to consent to health procedures where they have attained an age and understanding that enables them to weigh the benefits and risks of the proposed treatment.</a:t>
            </a:r>
          </a:p>
          <a:p>
            <a:pPr marL="357188" lvl="2" indent="-357188">
              <a:buFont typeface="Arial" panose="020B0604020202020204" pitchFamily="34" charset="0"/>
              <a:buChar char="•"/>
              <a:tabLst>
                <a:tab pos="357188" algn="l"/>
              </a:tabLst>
            </a:pPr>
            <a:r>
              <a:rPr lang="en-NZ" sz="1800" dirty="0"/>
              <a:t>Refer: sample consent wording in pack.</a:t>
            </a:r>
          </a:p>
          <a:p>
            <a:endParaRPr lang="en-NZ" dirty="0"/>
          </a:p>
        </p:txBody>
      </p:sp>
    </p:spTree>
    <p:extLst>
      <p:ext uri="{BB962C8B-B14F-4D97-AF65-F5344CB8AC3E}">
        <p14:creationId xmlns:p14="http://schemas.microsoft.com/office/powerpoint/2010/main" val="6650315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Using Dogs for Searching</a:t>
            </a:r>
            <a:endParaRPr lang="en-NZ" dirty="0"/>
          </a:p>
        </p:txBody>
      </p:sp>
      <p:sp>
        <p:nvSpPr>
          <p:cNvPr id="3" name="Content Placeholder 2"/>
          <p:cNvSpPr>
            <a:spLocks noGrp="1"/>
          </p:cNvSpPr>
          <p:nvPr>
            <p:ph idx="1"/>
          </p:nvPr>
        </p:nvSpPr>
        <p:spPr/>
        <p:txBody>
          <a:bodyPr/>
          <a:lstStyle/>
          <a:p>
            <a:r>
              <a:rPr lang="en-NZ" sz="1800" dirty="0" smtClean="0"/>
              <a:t>School may engage contractor to bring a trained search dog to school to search school property.</a:t>
            </a:r>
          </a:p>
          <a:p>
            <a:r>
              <a:rPr lang="en-NZ" sz="1800" dirty="0" smtClean="0"/>
              <a:t>School property includes:</a:t>
            </a:r>
          </a:p>
          <a:p>
            <a:pPr lvl="1"/>
            <a:r>
              <a:rPr lang="en-NZ" sz="1800" dirty="0" smtClean="0"/>
              <a:t>lockers and locker rooms;</a:t>
            </a:r>
          </a:p>
          <a:p>
            <a:pPr lvl="1"/>
            <a:r>
              <a:rPr lang="en-NZ" sz="1800" dirty="0" smtClean="0"/>
              <a:t>desks;</a:t>
            </a:r>
          </a:p>
          <a:p>
            <a:pPr lvl="1"/>
            <a:r>
              <a:rPr lang="en-NZ" sz="1800" dirty="0" smtClean="0"/>
              <a:t>storage receptacles;</a:t>
            </a:r>
          </a:p>
          <a:p>
            <a:pPr lvl="1"/>
            <a:r>
              <a:rPr lang="en-NZ" sz="1800" dirty="0" smtClean="0"/>
              <a:t>all buildings owned by the school (including classrooms, changing sheds, gymnasium, library, hostels and other sites such as outdoor education centres);</a:t>
            </a:r>
          </a:p>
          <a:p>
            <a:pPr lvl="1"/>
            <a:r>
              <a:rPr lang="en-NZ" sz="1800" dirty="0" smtClean="0"/>
              <a:t>grounds; and</a:t>
            </a:r>
          </a:p>
          <a:p>
            <a:pPr lvl="1"/>
            <a:r>
              <a:rPr lang="en-NZ" sz="1800" dirty="0"/>
              <a:t>vehicles owned by the school.</a:t>
            </a:r>
          </a:p>
          <a:p>
            <a:pPr marL="342900" lvl="1" indent="-342900">
              <a:buChar char="•"/>
            </a:pPr>
            <a:r>
              <a:rPr lang="en-NZ" sz="1800" dirty="0" smtClean="0">
                <a:ea typeface="+mn-ea"/>
                <a:cs typeface="+mn-cs"/>
              </a:rPr>
              <a:t>Can’t </a:t>
            </a:r>
            <a:r>
              <a:rPr lang="en-NZ" sz="1800" dirty="0">
                <a:ea typeface="+mn-ea"/>
                <a:cs typeface="+mn-cs"/>
              </a:rPr>
              <a:t>order students to leave bags behind in room for dogs to search.</a:t>
            </a:r>
          </a:p>
        </p:txBody>
      </p:sp>
    </p:spTree>
    <p:extLst>
      <p:ext uri="{BB962C8B-B14F-4D97-AF65-F5344CB8AC3E}">
        <p14:creationId xmlns:p14="http://schemas.microsoft.com/office/powerpoint/2010/main" val="419009274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Using Dogs for Searching</a:t>
            </a:r>
            <a:endParaRPr lang="en-NZ" dirty="0"/>
          </a:p>
        </p:txBody>
      </p:sp>
      <p:sp>
        <p:nvSpPr>
          <p:cNvPr id="3" name="Content Placeholder 2"/>
          <p:cNvSpPr>
            <a:spLocks noGrp="1"/>
          </p:cNvSpPr>
          <p:nvPr>
            <p:ph idx="1"/>
          </p:nvPr>
        </p:nvSpPr>
        <p:spPr/>
        <p:txBody>
          <a:bodyPr/>
          <a:lstStyle/>
          <a:p>
            <a:r>
              <a:rPr lang="en-NZ" sz="2800" dirty="0" smtClean="0"/>
              <a:t>If the search detects items:</a:t>
            </a:r>
          </a:p>
          <a:p>
            <a:pPr lvl="1"/>
            <a:r>
              <a:rPr lang="en-NZ" dirty="0" smtClean="0"/>
              <a:t>call police; or</a:t>
            </a:r>
          </a:p>
          <a:p>
            <a:pPr lvl="1"/>
            <a:r>
              <a:rPr lang="en-NZ" dirty="0" smtClean="0"/>
              <a:t>call student to get them to hand over and explain (implement search, if the dog has detected something likely to be “harmful”); and/or</a:t>
            </a:r>
          </a:p>
          <a:p>
            <a:pPr lvl="1"/>
            <a:r>
              <a:rPr lang="en-NZ" dirty="0" smtClean="0"/>
              <a:t>confiscate/retain because of danger to safety/unlawful.</a:t>
            </a:r>
            <a:endParaRPr lang="en-NZ" dirty="0"/>
          </a:p>
        </p:txBody>
      </p:sp>
    </p:spTree>
    <p:extLst>
      <p:ext uri="{BB962C8B-B14F-4D97-AF65-F5344CB8AC3E}">
        <p14:creationId xmlns:p14="http://schemas.microsoft.com/office/powerpoint/2010/main" val="24662810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Using Dogs for Searching</a:t>
            </a:r>
            <a:endParaRPr lang="en-NZ" dirty="0"/>
          </a:p>
        </p:txBody>
      </p:sp>
      <p:sp>
        <p:nvSpPr>
          <p:cNvPr id="3" name="Content Placeholder 2"/>
          <p:cNvSpPr>
            <a:spLocks noGrp="1"/>
          </p:cNvSpPr>
          <p:nvPr>
            <p:ph idx="1"/>
          </p:nvPr>
        </p:nvSpPr>
        <p:spPr/>
        <p:txBody>
          <a:bodyPr/>
          <a:lstStyle/>
          <a:p>
            <a:r>
              <a:rPr lang="en-NZ" sz="2200" dirty="0" smtClean="0"/>
              <a:t>Searching student property?</a:t>
            </a:r>
          </a:p>
          <a:p>
            <a:r>
              <a:rPr lang="en-NZ" sz="2200" dirty="0" smtClean="0"/>
              <a:t>Has the student given up possession of the item (i.e. stored in a school locker or abandoned)?</a:t>
            </a:r>
          </a:p>
          <a:p>
            <a:r>
              <a:rPr lang="en-NZ" sz="2200" dirty="0" smtClean="0"/>
              <a:t>Consent from parents and students to search personal property? – note that under the legislation a student cannot be asked to consent to something outside the legislation.</a:t>
            </a:r>
          </a:p>
          <a:p>
            <a:pPr lvl="1"/>
            <a:r>
              <a:rPr lang="en-NZ" sz="2000" dirty="0"/>
              <a:t>n</a:t>
            </a:r>
            <a:r>
              <a:rPr lang="en-NZ" sz="2000" dirty="0" smtClean="0"/>
              <a:t>ote also, power imbalance?</a:t>
            </a:r>
          </a:p>
          <a:p>
            <a:pPr marL="361950" lvl="1" indent="-361950">
              <a:buFont typeface="Arial" panose="020B0604020202020204" pitchFamily="34" charset="0"/>
              <a:buChar char="•"/>
            </a:pPr>
            <a:r>
              <a:rPr lang="en-NZ" sz="2200" dirty="0" smtClean="0"/>
              <a:t>Use Surrender, Search principles if something is detected.</a:t>
            </a:r>
            <a:endParaRPr lang="en-NZ" sz="2200" dirty="0"/>
          </a:p>
        </p:txBody>
      </p:sp>
    </p:spTree>
    <p:extLst>
      <p:ext uri="{BB962C8B-B14F-4D97-AF65-F5344CB8AC3E}">
        <p14:creationId xmlns:p14="http://schemas.microsoft.com/office/powerpoint/2010/main" val="118842959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Retention of Items</a:t>
            </a:r>
            <a:endParaRPr lang="en-NZ" dirty="0"/>
          </a:p>
        </p:txBody>
      </p:sp>
      <p:sp>
        <p:nvSpPr>
          <p:cNvPr id="3" name="Content Placeholder 2"/>
          <p:cNvSpPr>
            <a:spLocks noGrp="1"/>
          </p:cNvSpPr>
          <p:nvPr>
            <p:ph idx="1"/>
          </p:nvPr>
        </p:nvSpPr>
        <p:spPr/>
        <p:txBody>
          <a:bodyPr/>
          <a:lstStyle/>
          <a:p>
            <a:r>
              <a:rPr lang="en-NZ" sz="2000" dirty="0" smtClean="0"/>
              <a:t>School needs to have processes in place to deal with items that are confiscated from students following a surrender request/search.</a:t>
            </a:r>
          </a:p>
          <a:p>
            <a:r>
              <a:rPr lang="en-NZ" sz="2000" dirty="0" smtClean="0"/>
              <a:t>Legislation and Guidelines around retention do not have to be rigidly adhered to by Private Schools but:</a:t>
            </a:r>
          </a:p>
          <a:p>
            <a:pPr lvl="1"/>
            <a:r>
              <a:rPr lang="en-NZ" sz="1600" dirty="0" smtClean="0"/>
              <a:t>Items should be stored safely, in appropriate manner;</a:t>
            </a:r>
          </a:p>
          <a:p>
            <a:pPr lvl="1"/>
            <a:r>
              <a:rPr lang="en-NZ" sz="1600" dirty="0" smtClean="0"/>
              <a:t>Electronic items should not be disposed of;</a:t>
            </a:r>
          </a:p>
          <a:p>
            <a:pPr lvl="1"/>
            <a:r>
              <a:rPr lang="en-NZ" sz="1600" dirty="0" smtClean="0"/>
              <a:t>Records should be kept by the Board of searches (7 years, civil statute of limitations);</a:t>
            </a:r>
          </a:p>
          <a:p>
            <a:pPr lvl="1"/>
            <a:r>
              <a:rPr lang="en-NZ" sz="1600" dirty="0" smtClean="0"/>
              <a:t>Personal Information under Privacy Act 1993;</a:t>
            </a:r>
          </a:p>
          <a:p>
            <a:pPr lvl="1"/>
            <a:r>
              <a:rPr lang="en-NZ" sz="1600" dirty="0" smtClean="0"/>
              <a:t>Recommendation take photos (not in Guidelines);</a:t>
            </a:r>
          </a:p>
          <a:p>
            <a:pPr lvl="1"/>
            <a:r>
              <a:rPr lang="en-NZ" sz="1600" dirty="0" smtClean="0"/>
              <a:t>Hand over to Police/parents/proper owner/other third party if necessary.</a:t>
            </a:r>
            <a:endParaRPr lang="en-NZ" sz="1600" dirty="0"/>
          </a:p>
        </p:txBody>
      </p:sp>
    </p:spTree>
    <p:extLst>
      <p:ext uri="{BB962C8B-B14F-4D97-AF65-F5344CB8AC3E}">
        <p14:creationId xmlns:p14="http://schemas.microsoft.com/office/powerpoint/2010/main" val="15735975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Discussion / Issues?</a:t>
            </a:r>
            <a:endParaRPr lang="en-NZ" dirty="0"/>
          </a:p>
        </p:txBody>
      </p:sp>
      <p:sp>
        <p:nvSpPr>
          <p:cNvPr id="3" name="Content Placeholder 2"/>
          <p:cNvSpPr>
            <a:spLocks noGrp="1"/>
          </p:cNvSpPr>
          <p:nvPr>
            <p:ph idx="1"/>
          </p:nvPr>
        </p:nvSpPr>
        <p:spPr/>
        <p:txBody>
          <a:bodyPr/>
          <a:lstStyle/>
          <a:p>
            <a:r>
              <a:rPr lang="en-NZ" sz="2600" dirty="0" smtClean="0"/>
              <a:t>Items not stored on device but accessible (like Facebook)? No power in legislation to search offsite information:</a:t>
            </a:r>
          </a:p>
          <a:p>
            <a:pPr lvl="1"/>
            <a:r>
              <a:rPr lang="en-NZ" dirty="0" smtClean="0"/>
              <a:t>but harmful Digital Communications Bill 2013? (to address cyber bullying).</a:t>
            </a:r>
          </a:p>
          <a:p>
            <a:pPr lvl="2"/>
            <a:r>
              <a:rPr lang="en-NZ" dirty="0"/>
              <a:t>A new criminal offence that would apply to anyone over the age of 14 who posts or distributes material that causes serious emotional distress or humiliation to another person.</a:t>
            </a:r>
          </a:p>
          <a:p>
            <a:pPr marL="914400" lvl="2" indent="0">
              <a:buNone/>
            </a:pPr>
            <a:endParaRPr lang="en-NZ" dirty="0" smtClean="0"/>
          </a:p>
        </p:txBody>
      </p:sp>
    </p:spTree>
    <p:extLst>
      <p:ext uri="{BB962C8B-B14F-4D97-AF65-F5344CB8AC3E}">
        <p14:creationId xmlns:p14="http://schemas.microsoft.com/office/powerpoint/2010/main" val="40480101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Overview</a:t>
            </a:r>
            <a:endParaRPr lang="en-NZ" dirty="0"/>
          </a:p>
        </p:txBody>
      </p:sp>
      <p:sp>
        <p:nvSpPr>
          <p:cNvPr id="3" name="Content Placeholder 2"/>
          <p:cNvSpPr>
            <a:spLocks noGrp="1"/>
          </p:cNvSpPr>
          <p:nvPr>
            <p:ph idx="1"/>
          </p:nvPr>
        </p:nvSpPr>
        <p:spPr/>
        <p:txBody>
          <a:bodyPr/>
          <a:lstStyle/>
          <a:p>
            <a:r>
              <a:rPr lang="en-NZ" dirty="0" smtClean="0"/>
              <a:t>The new (from 1 January 2014):</a:t>
            </a:r>
          </a:p>
          <a:p>
            <a:pPr lvl="1"/>
            <a:r>
              <a:rPr lang="en-NZ" sz="2000" dirty="0" smtClean="0"/>
              <a:t>sections 139AAA to 139AAI Education Act 1989;</a:t>
            </a:r>
          </a:p>
          <a:p>
            <a:pPr lvl="1"/>
            <a:r>
              <a:rPr lang="en-NZ" sz="2000" dirty="0" smtClean="0"/>
              <a:t>education (Surrender, Retention, and Search) Rules 2013; and</a:t>
            </a:r>
          </a:p>
          <a:p>
            <a:pPr lvl="1"/>
            <a:r>
              <a:rPr lang="en-NZ" sz="2000" dirty="0" smtClean="0"/>
              <a:t>guidelines;</a:t>
            </a:r>
          </a:p>
          <a:p>
            <a:pPr marL="457200" lvl="1" indent="0">
              <a:buNone/>
            </a:pPr>
            <a:r>
              <a:rPr lang="en-NZ" dirty="0"/>
              <a:t>d</a:t>
            </a:r>
            <a:r>
              <a:rPr lang="en-NZ" dirty="0" smtClean="0"/>
              <a:t>o not apply to Independent (Private Schools), but provide good guidance for Private Schools and indicates what the Government has decided is reasonably justifiable and necessary to maintain a safe school environment.</a:t>
            </a:r>
            <a:endParaRPr lang="en-NZ" dirty="0"/>
          </a:p>
        </p:txBody>
      </p:sp>
    </p:spTree>
    <p:extLst>
      <p:ext uri="{BB962C8B-B14F-4D97-AF65-F5344CB8AC3E}">
        <p14:creationId xmlns:p14="http://schemas.microsoft.com/office/powerpoint/2010/main" val="23381231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Overview - Package</a:t>
            </a:r>
            <a:endParaRPr lang="en-NZ" dirty="0"/>
          </a:p>
        </p:txBody>
      </p:sp>
      <p:sp>
        <p:nvSpPr>
          <p:cNvPr id="3" name="Content Placeholder 2"/>
          <p:cNvSpPr>
            <a:spLocks noGrp="1"/>
          </p:cNvSpPr>
          <p:nvPr>
            <p:ph idx="1"/>
          </p:nvPr>
        </p:nvSpPr>
        <p:spPr/>
        <p:txBody>
          <a:bodyPr/>
          <a:lstStyle/>
          <a:p>
            <a:pPr lvl="0"/>
            <a:r>
              <a:rPr lang="en-NZ" dirty="0"/>
              <a:t>Legal advice </a:t>
            </a:r>
            <a:r>
              <a:rPr lang="en-NZ" dirty="0" smtClean="0"/>
              <a:t>on </a:t>
            </a:r>
            <a:r>
              <a:rPr lang="en-NZ" dirty="0"/>
              <a:t>Search, Surrender and Retention Legislation and Policies;</a:t>
            </a:r>
          </a:p>
          <a:p>
            <a:pPr lvl="0"/>
            <a:r>
              <a:rPr lang="en-NZ" dirty="0"/>
              <a:t>Legal advice </a:t>
            </a:r>
            <a:r>
              <a:rPr lang="en-NZ" dirty="0" smtClean="0"/>
              <a:t>on </a:t>
            </a:r>
            <a:r>
              <a:rPr lang="en-NZ" dirty="0"/>
              <a:t>introducing drug testing into a school environment;</a:t>
            </a:r>
          </a:p>
          <a:p>
            <a:pPr lvl="0"/>
            <a:r>
              <a:rPr lang="en-NZ" dirty="0"/>
              <a:t>Template Drug, Alcohol and Smoking Policy;</a:t>
            </a:r>
          </a:p>
          <a:p>
            <a:pPr lvl="0"/>
            <a:r>
              <a:rPr lang="en-NZ" dirty="0"/>
              <a:t>Template Surrender, Retention and Search Policy;</a:t>
            </a:r>
          </a:p>
          <a:p>
            <a:pPr lvl="0"/>
            <a:r>
              <a:rPr lang="en-NZ" dirty="0"/>
              <a:t>Guidelines for staff </a:t>
            </a:r>
            <a:r>
              <a:rPr lang="en-NZ" dirty="0" smtClean="0"/>
              <a:t>members; </a:t>
            </a:r>
            <a:r>
              <a:rPr lang="en-NZ" dirty="0"/>
              <a:t>and</a:t>
            </a:r>
          </a:p>
          <a:p>
            <a:pPr lvl="0"/>
            <a:r>
              <a:rPr lang="en-NZ" dirty="0"/>
              <a:t>Additional notes for </a:t>
            </a:r>
            <a:r>
              <a:rPr lang="en-NZ" dirty="0" smtClean="0"/>
              <a:t>boards.</a:t>
            </a:r>
            <a:endParaRPr lang="en-NZ" dirty="0"/>
          </a:p>
          <a:p>
            <a:endParaRPr lang="en-NZ" dirty="0"/>
          </a:p>
        </p:txBody>
      </p:sp>
    </p:spTree>
    <p:extLst>
      <p:ext uri="{BB962C8B-B14F-4D97-AF65-F5344CB8AC3E}">
        <p14:creationId xmlns:p14="http://schemas.microsoft.com/office/powerpoint/2010/main" val="32288093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Overview</a:t>
            </a:r>
          </a:p>
        </p:txBody>
      </p:sp>
      <p:sp>
        <p:nvSpPr>
          <p:cNvPr id="3" name="Content Placeholder 2"/>
          <p:cNvSpPr>
            <a:spLocks noGrp="1"/>
          </p:cNvSpPr>
          <p:nvPr>
            <p:ph idx="1"/>
          </p:nvPr>
        </p:nvSpPr>
        <p:spPr/>
        <p:txBody>
          <a:bodyPr/>
          <a:lstStyle/>
          <a:p>
            <a:pPr lvl="0"/>
            <a:r>
              <a:rPr lang="en-NZ" dirty="0"/>
              <a:t>Surrender, Retention and Search </a:t>
            </a:r>
            <a:r>
              <a:rPr lang="en-NZ" dirty="0" smtClean="0"/>
              <a:t>Policy draws reference from the Guidelines applying to state schools.</a:t>
            </a:r>
          </a:p>
          <a:p>
            <a:pPr lvl="0"/>
            <a:r>
              <a:rPr lang="en-NZ" dirty="0" smtClean="0"/>
              <a:t>Private Schools may wish to extend searching aspects to include:</a:t>
            </a:r>
          </a:p>
          <a:p>
            <a:pPr lvl="1"/>
            <a:r>
              <a:rPr lang="en-NZ" dirty="0" smtClean="0"/>
              <a:t>More extensive dog searches;</a:t>
            </a:r>
          </a:p>
          <a:p>
            <a:pPr lvl="1"/>
            <a:r>
              <a:rPr lang="en-NZ" dirty="0" smtClean="0"/>
              <a:t>Drug testing “searches” (see Drug, Alcohol and Smoking Policy and advice).</a:t>
            </a:r>
            <a:endParaRPr lang="en-NZ" dirty="0"/>
          </a:p>
        </p:txBody>
      </p:sp>
    </p:spTree>
    <p:extLst>
      <p:ext uri="{BB962C8B-B14F-4D97-AF65-F5344CB8AC3E}">
        <p14:creationId xmlns:p14="http://schemas.microsoft.com/office/powerpoint/2010/main" val="14996156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Overview</a:t>
            </a:r>
          </a:p>
        </p:txBody>
      </p:sp>
      <p:sp>
        <p:nvSpPr>
          <p:cNvPr id="3" name="Content Placeholder 2"/>
          <p:cNvSpPr>
            <a:spLocks noGrp="1"/>
          </p:cNvSpPr>
          <p:nvPr>
            <p:ph idx="1"/>
          </p:nvPr>
        </p:nvSpPr>
        <p:spPr/>
        <p:txBody>
          <a:bodyPr/>
          <a:lstStyle/>
          <a:p>
            <a:r>
              <a:rPr lang="en-US" u="sng" dirty="0" smtClean="0"/>
              <a:t>But</a:t>
            </a:r>
            <a:r>
              <a:rPr lang="en-US" dirty="0" smtClean="0"/>
              <a:t> be </a:t>
            </a:r>
            <a:r>
              <a:rPr lang="en-US" dirty="0"/>
              <a:t>mindful of </a:t>
            </a:r>
            <a:r>
              <a:rPr lang="en-US" dirty="0" smtClean="0"/>
              <a:t>other </a:t>
            </a:r>
            <a:r>
              <a:rPr lang="en-US" dirty="0"/>
              <a:t>obligations </a:t>
            </a:r>
            <a:r>
              <a:rPr lang="en-NZ" dirty="0"/>
              <a:t>including under contract law, the Privacy Act 1993, the Human Rights Act 1993 and the New Zealand Bill of Rights Act </a:t>
            </a:r>
            <a:r>
              <a:rPr lang="en-NZ" dirty="0" smtClean="0"/>
              <a:t>1990:</a:t>
            </a:r>
          </a:p>
          <a:p>
            <a:pPr lvl="1"/>
            <a:r>
              <a:rPr lang="en-US" dirty="0"/>
              <a:t>New Zealand Bill of Rights Act 1990 (BORA) prohibits unreasonable search and seizure; and</a:t>
            </a:r>
            <a:endParaRPr lang="en-NZ" dirty="0"/>
          </a:p>
          <a:p>
            <a:pPr lvl="1"/>
            <a:r>
              <a:rPr lang="en-US" dirty="0"/>
              <a:t>The Human Rights Act 1993 protects people from discrimination. </a:t>
            </a:r>
            <a:endParaRPr lang="en-NZ" dirty="0"/>
          </a:p>
        </p:txBody>
      </p:sp>
    </p:spTree>
    <p:extLst>
      <p:ext uri="{BB962C8B-B14F-4D97-AF65-F5344CB8AC3E}">
        <p14:creationId xmlns:p14="http://schemas.microsoft.com/office/powerpoint/2010/main" val="2806949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200" dirty="0" smtClean="0"/>
              <a:t>Role of Boards?</a:t>
            </a:r>
            <a:endParaRPr lang="en-NZ" sz="3200" dirty="0"/>
          </a:p>
        </p:txBody>
      </p:sp>
      <p:sp>
        <p:nvSpPr>
          <p:cNvPr id="3" name="Content Placeholder 2"/>
          <p:cNvSpPr>
            <a:spLocks noGrp="1"/>
          </p:cNvSpPr>
          <p:nvPr>
            <p:ph idx="1"/>
          </p:nvPr>
        </p:nvSpPr>
        <p:spPr>
          <a:xfrm>
            <a:off x="251520" y="1916832"/>
            <a:ext cx="8229600" cy="4525962"/>
          </a:xfrm>
        </p:spPr>
        <p:txBody>
          <a:bodyPr/>
          <a:lstStyle/>
          <a:p>
            <a:pPr lvl="0"/>
            <a:r>
              <a:rPr lang="en-NZ" sz="2000" dirty="0"/>
              <a:t>Make sure that school practices and expectations are clear and available for students and their </a:t>
            </a:r>
            <a:r>
              <a:rPr lang="en-NZ" sz="2000" dirty="0" smtClean="0"/>
              <a:t>parents.</a:t>
            </a:r>
          </a:p>
          <a:p>
            <a:pPr lvl="1"/>
            <a:r>
              <a:rPr lang="en-NZ" sz="2000" dirty="0"/>
              <a:t>R</a:t>
            </a:r>
            <a:r>
              <a:rPr lang="en-NZ" sz="2000" dirty="0" smtClean="0"/>
              <a:t>efer </a:t>
            </a:r>
            <a:r>
              <a:rPr lang="en-NZ" sz="2000" dirty="0"/>
              <a:t>to the draft school policy and the legal advice for Independent </a:t>
            </a:r>
            <a:r>
              <a:rPr lang="en-NZ" sz="2000" dirty="0" smtClean="0"/>
              <a:t>Schools; </a:t>
            </a:r>
            <a:endParaRPr lang="en-NZ" sz="2000" dirty="0"/>
          </a:p>
          <a:p>
            <a:pPr lvl="0"/>
            <a:r>
              <a:rPr lang="en-NZ" sz="2000" dirty="0"/>
              <a:t>Provide support and training for staff members who will be implementing the processes set out in the school policy.  </a:t>
            </a:r>
          </a:p>
          <a:p>
            <a:pPr lvl="1"/>
            <a:r>
              <a:rPr lang="en-NZ" sz="2000" dirty="0"/>
              <a:t>I</a:t>
            </a:r>
            <a:r>
              <a:rPr lang="en-NZ" sz="2000" dirty="0" smtClean="0"/>
              <a:t>mplement </a:t>
            </a:r>
            <a:r>
              <a:rPr lang="en-NZ" sz="2000" dirty="0"/>
              <a:t>a clear set of guidelines for staff members (refer to the staff member guidelines); and </a:t>
            </a:r>
          </a:p>
          <a:p>
            <a:pPr lvl="0"/>
            <a:r>
              <a:rPr lang="en-NZ" sz="2000" dirty="0"/>
              <a:t>Put systems in place to support the smooth running of the school regarding retention, written records and storage of items</a:t>
            </a:r>
            <a:r>
              <a:rPr lang="en-NZ" dirty="0"/>
              <a:t>.</a:t>
            </a:r>
          </a:p>
        </p:txBody>
      </p:sp>
    </p:spTree>
    <p:extLst>
      <p:ext uri="{BB962C8B-B14F-4D97-AF65-F5344CB8AC3E}">
        <p14:creationId xmlns:p14="http://schemas.microsoft.com/office/powerpoint/2010/main" val="40664005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type="body" idx="4294967295"/>
          </p:nvPr>
        </p:nvSpPr>
        <p:spPr>
          <a:xfrm>
            <a:off x="683568" y="2924944"/>
            <a:ext cx="7772400" cy="1500187"/>
          </a:xfrm>
        </p:spPr>
        <p:txBody>
          <a:bodyPr>
            <a:normAutofit/>
          </a:bodyPr>
          <a:lstStyle/>
          <a:p>
            <a:pPr marL="0" indent="0" algn="ctr">
              <a:buNone/>
            </a:pPr>
            <a:r>
              <a:rPr lang="en-NZ" sz="8000" dirty="0" smtClean="0">
                <a:solidFill>
                  <a:schemeClr val="bg1"/>
                </a:solidFill>
              </a:rPr>
              <a:t>Surrender</a:t>
            </a:r>
            <a:endParaRPr lang="en-NZ" sz="8000" dirty="0">
              <a:solidFill>
                <a:schemeClr val="bg1"/>
              </a:solidFill>
            </a:endParaRPr>
          </a:p>
        </p:txBody>
      </p:sp>
    </p:spTree>
    <p:extLst>
      <p:ext uri="{BB962C8B-B14F-4D97-AF65-F5344CB8AC3E}">
        <p14:creationId xmlns:p14="http://schemas.microsoft.com/office/powerpoint/2010/main" val="244745674"/>
      </p:ext>
    </p:extLst>
  </p:cSld>
  <p:clrMapOvr>
    <a:masterClrMapping/>
  </p:clrMapOvr>
  <p:timing>
    <p:tnLst>
      <p:par>
        <p:cTn id="1" dur="indefinite" restart="never" nodeType="tmRoot"/>
      </p:par>
    </p:tnLst>
  </p:timing>
</p:sld>
</file>

<file path=ppt/theme/theme1.xml><?xml version="1.0" encoding="utf-8"?>
<a:theme xmlns:a="http://schemas.openxmlformats.org/drawingml/2006/main" name="SG">
  <a:themeElements>
    <a:clrScheme name="SG1 13">
      <a:dk1>
        <a:srgbClr val="000000"/>
      </a:dk1>
      <a:lt1>
        <a:srgbClr val="FFFFFF"/>
      </a:lt1>
      <a:dk2>
        <a:srgbClr val="000000"/>
      </a:dk2>
      <a:lt2>
        <a:srgbClr val="808080"/>
      </a:lt2>
      <a:accent1>
        <a:srgbClr val="ABA48F"/>
      </a:accent1>
      <a:accent2>
        <a:srgbClr val="5A7E92"/>
      </a:accent2>
      <a:accent3>
        <a:srgbClr val="FFFFFF"/>
      </a:accent3>
      <a:accent4>
        <a:srgbClr val="000000"/>
      </a:accent4>
      <a:accent5>
        <a:srgbClr val="D2CFC6"/>
      </a:accent5>
      <a:accent6>
        <a:srgbClr val="517284"/>
      </a:accent6>
      <a:hlink>
        <a:srgbClr val="97A697"/>
      </a:hlink>
      <a:folHlink>
        <a:srgbClr val="DC291E"/>
      </a:folHlink>
    </a:clrScheme>
    <a:fontScheme name="SG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SG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G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G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G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G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G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G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G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G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G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G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G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G1 13">
        <a:dk1>
          <a:srgbClr val="000000"/>
        </a:dk1>
        <a:lt1>
          <a:srgbClr val="FFFFFF"/>
        </a:lt1>
        <a:dk2>
          <a:srgbClr val="000000"/>
        </a:dk2>
        <a:lt2>
          <a:srgbClr val="808080"/>
        </a:lt2>
        <a:accent1>
          <a:srgbClr val="ABA48F"/>
        </a:accent1>
        <a:accent2>
          <a:srgbClr val="5A7E92"/>
        </a:accent2>
        <a:accent3>
          <a:srgbClr val="FFFFFF"/>
        </a:accent3>
        <a:accent4>
          <a:srgbClr val="000000"/>
        </a:accent4>
        <a:accent5>
          <a:srgbClr val="D2CFC6"/>
        </a:accent5>
        <a:accent6>
          <a:srgbClr val="517284"/>
        </a:accent6>
        <a:hlink>
          <a:srgbClr val="97A697"/>
        </a:hlink>
        <a:folHlink>
          <a:srgbClr val="DC291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SG">
  <a:themeElements>
    <a:clrScheme name="SG1 13">
      <a:dk1>
        <a:srgbClr val="000000"/>
      </a:dk1>
      <a:lt1>
        <a:srgbClr val="FFFFFF"/>
      </a:lt1>
      <a:dk2>
        <a:srgbClr val="000000"/>
      </a:dk2>
      <a:lt2>
        <a:srgbClr val="808080"/>
      </a:lt2>
      <a:accent1>
        <a:srgbClr val="ABA48F"/>
      </a:accent1>
      <a:accent2>
        <a:srgbClr val="5A7E92"/>
      </a:accent2>
      <a:accent3>
        <a:srgbClr val="FFFFFF"/>
      </a:accent3>
      <a:accent4>
        <a:srgbClr val="000000"/>
      </a:accent4>
      <a:accent5>
        <a:srgbClr val="D2CFC6"/>
      </a:accent5>
      <a:accent6>
        <a:srgbClr val="517284"/>
      </a:accent6>
      <a:hlink>
        <a:srgbClr val="97A697"/>
      </a:hlink>
      <a:folHlink>
        <a:srgbClr val="DC291E"/>
      </a:folHlink>
    </a:clrScheme>
    <a:fontScheme name="SG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SG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G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G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G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G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G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G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G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G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G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G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G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G1 13">
        <a:dk1>
          <a:srgbClr val="000000"/>
        </a:dk1>
        <a:lt1>
          <a:srgbClr val="FFFFFF"/>
        </a:lt1>
        <a:dk2>
          <a:srgbClr val="000000"/>
        </a:dk2>
        <a:lt2>
          <a:srgbClr val="808080"/>
        </a:lt2>
        <a:accent1>
          <a:srgbClr val="ABA48F"/>
        </a:accent1>
        <a:accent2>
          <a:srgbClr val="5A7E92"/>
        </a:accent2>
        <a:accent3>
          <a:srgbClr val="FFFFFF"/>
        </a:accent3>
        <a:accent4>
          <a:srgbClr val="000000"/>
        </a:accent4>
        <a:accent5>
          <a:srgbClr val="D2CFC6"/>
        </a:accent5>
        <a:accent6>
          <a:srgbClr val="517284"/>
        </a:accent6>
        <a:hlink>
          <a:srgbClr val="97A697"/>
        </a:hlink>
        <a:folHlink>
          <a:srgbClr val="DC291E"/>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SG">
  <a:themeElements>
    <a:clrScheme name="SG1 13">
      <a:dk1>
        <a:srgbClr val="000000"/>
      </a:dk1>
      <a:lt1>
        <a:srgbClr val="FFFFFF"/>
      </a:lt1>
      <a:dk2>
        <a:srgbClr val="000000"/>
      </a:dk2>
      <a:lt2>
        <a:srgbClr val="808080"/>
      </a:lt2>
      <a:accent1>
        <a:srgbClr val="ABA48F"/>
      </a:accent1>
      <a:accent2>
        <a:srgbClr val="5A7E92"/>
      </a:accent2>
      <a:accent3>
        <a:srgbClr val="FFFFFF"/>
      </a:accent3>
      <a:accent4>
        <a:srgbClr val="000000"/>
      </a:accent4>
      <a:accent5>
        <a:srgbClr val="D2CFC6"/>
      </a:accent5>
      <a:accent6>
        <a:srgbClr val="517284"/>
      </a:accent6>
      <a:hlink>
        <a:srgbClr val="97A697"/>
      </a:hlink>
      <a:folHlink>
        <a:srgbClr val="DC291E"/>
      </a:folHlink>
    </a:clrScheme>
    <a:fontScheme name="SG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SG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G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G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G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G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G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G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G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G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G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G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G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G1 13">
        <a:dk1>
          <a:srgbClr val="000000"/>
        </a:dk1>
        <a:lt1>
          <a:srgbClr val="FFFFFF"/>
        </a:lt1>
        <a:dk2>
          <a:srgbClr val="000000"/>
        </a:dk2>
        <a:lt2>
          <a:srgbClr val="808080"/>
        </a:lt2>
        <a:accent1>
          <a:srgbClr val="ABA48F"/>
        </a:accent1>
        <a:accent2>
          <a:srgbClr val="5A7E92"/>
        </a:accent2>
        <a:accent3>
          <a:srgbClr val="FFFFFF"/>
        </a:accent3>
        <a:accent4>
          <a:srgbClr val="000000"/>
        </a:accent4>
        <a:accent5>
          <a:srgbClr val="D2CFC6"/>
        </a:accent5>
        <a:accent6>
          <a:srgbClr val="517284"/>
        </a:accent6>
        <a:hlink>
          <a:srgbClr val="97A697"/>
        </a:hlink>
        <a:folHlink>
          <a:srgbClr val="DC291E"/>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SG</Template>
  <TotalTime>209</TotalTime>
  <Words>2607</Words>
  <Application>Microsoft Office PowerPoint</Application>
  <PresentationFormat>On-screen Show (4:3)</PresentationFormat>
  <Paragraphs>241</Paragraphs>
  <Slides>37</Slides>
  <Notes>0</Notes>
  <HiddenSlides>0</HiddenSlides>
  <MMClips>0</MMClips>
  <ScaleCrop>false</ScaleCrop>
  <HeadingPairs>
    <vt:vector size="4" baseType="variant">
      <vt:variant>
        <vt:lpstr>Theme</vt:lpstr>
      </vt:variant>
      <vt:variant>
        <vt:i4>4</vt:i4>
      </vt:variant>
      <vt:variant>
        <vt:lpstr>Slide Titles</vt:lpstr>
      </vt:variant>
      <vt:variant>
        <vt:i4>37</vt:i4>
      </vt:variant>
    </vt:vector>
  </HeadingPairs>
  <TitlesOfParts>
    <vt:vector size="41" baseType="lpstr">
      <vt:lpstr>SG</vt:lpstr>
      <vt:lpstr>Custom Design</vt:lpstr>
      <vt:lpstr>1_SG</vt:lpstr>
      <vt:lpstr>2_SG</vt:lpstr>
      <vt:lpstr>ISNZ Seminar  Search &amp; Surrender Policy and Drug, Alcohol &amp; Smoking Policy  March 2014  </vt:lpstr>
      <vt:lpstr>Introduction</vt:lpstr>
      <vt:lpstr>Overview</vt:lpstr>
      <vt:lpstr>Overview</vt:lpstr>
      <vt:lpstr>Overview - Package</vt:lpstr>
      <vt:lpstr>Overview</vt:lpstr>
      <vt:lpstr>Overview</vt:lpstr>
      <vt:lpstr>Role of Boards?</vt:lpstr>
      <vt:lpstr>PowerPoint Presentation</vt:lpstr>
      <vt:lpstr>Requiring Students to Produce and Surrender Items</vt:lpstr>
      <vt:lpstr>Requiring Students to Produce and Surrender Items</vt:lpstr>
      <vt:lpstr>Requiring Students to Produce and Surrender Items</vt:lpstr>
      <vt:lpstr>Requiring Students to Produce and Surrender Items</vt:lpstr>
      <vt:lpstr>Requiring Students to Produce and Surrender Items</vt:lpstr>
      <vt:lpstr> Search</vt:lpstr>
      <vt:lpstr>Initiating a Search for Harmful Items</vt:lpstr>
      <vt:lpstr>Searching for Harmful Items</vt:lpstr>
      <vt:lpstr>Searching for Harmful Items - Do</vt:lpstr>
      <vt:lpstr>Searching for Harmful Items - Do</vt:lpstr>
      <vt:lpstr>Searching for Harmful Items – Don’t</vt:lpstr>
      <vt:lpstr>Searching for Harmful Items – Force and Safety</vt:lpstr>
      <vt:lpstr>Stolen Harmful Items?</vt:lpstr>
      <vt:lpstr>Student Refusals</vt:lpstr>
      <vt:lpstr>School Trips</vt:lpstr>
      <vt:lpstr>School Balls </vt:lpstr>
      <vt:lpstr>Breathalyser “Searches”?</vt:lpstr>
      <vt:lpstr>Drug “Searches”</vt:lpstr>
      <vt:lpstr>Drug “Searches”</vt:lpstr>
      <vt:lpstr>Drug “Searches” – Random Searches?</vt:lpstr>
      <vt:lpstr>Drug “Searches” – Blood Tests?</vt:lpstr>
      <vt:lpstr>Drug Tests</vt:lpstr>
      <vt:lpstr>Consent</vt:lpstr>
      <vt:lpstr>Using Dogs for Searching</vt:lpstr>
      <vt:lpstr>Using Dogs for Searching</vt:lpstr>
      <vt:lpstr>Using Dogs for Searching</vt:lpstr>
      <vt:lpstr>Retention of Items</vt:lpstr>
      <vt:lpstr>Discussion / Issues?</vt:lpstr>
    </vt:vector>
  </TitlesOfParts>
  <Company>Simpson Grierson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Simpson Grierson</dc:creator>
  <cp:lastModifiedBy>Annabelle O'Meara</cp:lastModifiedBy>
  <cp:revision>42</cp:revision>
  <cp:lastPrinted>2014-03-12T04:36:09Z</cp:lastPrinted>
  <dcterms:created xsi:type="dcterms:W3CDTF">2014-03-12T00:11:34Z</dcterms:created>
  <dcterms:modified xsi:type="dcterms:W3CDTF">2014-03-24T22:39:13Z</dcterms:modified>
</cp:coreProperties>
</file>